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2" r:id="rId1"/>
  </p:sldMasterIdLst>
  <p:notesMasterIdLst>
    <p:notesMasterId r:id="rId26"/>
  </p:notesMasterIdLst>
  <p:sldIdLst>
    <p:sldId id="261" r:id="rId2"/>
    <p:sldId id="321" r:id="rId3"/>
    <p:sldId id="263" r:id="rId4"/>
    <p:sldId id="287" r:id="rId5"/>
    <p:sldId id="274" r:id="rId6"/>
    <p:sldId id="264" r:id="rId7"/>
    <p:sldId id="265" r:id="rId8"/>
    <p:sldId id="266" r:id="rId9"/>
    <p:sldId id="273" r:id="rId10"/>
    <p:sldId id="286" r:id="rId11"/>
    <p:sldId id="316" r:id="rId12"/>
    <p:sldId id="320" r:id="rId13"/>
    <p:sldId id="319" r:id="rId14"/>
    <p:sldId id="269" r:id="rId15"/>
    <p:sldId id="279" r:id="rId16"/>
    <p:sldId id="281" r:id="rId17"/>
    <p:sldId id="270" r:id="rId18"/>
    <p:sldId id="280" r:id="rId19"/>
    <p:sldId id="282" r:id="rId20"/>
    <p:sldId id="318" r:id="rId21"/>
    <p:sldId id="271" r:id="rId22"/>
    <p:sldId id="290" r:id="rId23"/>
    <p:sldId id="289" r:id="rId24"/>
    <p:sldId id="291" r:id="rId25"/>
  </p:sldIdLst>
  <p:sldSz cx="9144000" cy="5143500" type="screen16x9"/>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2AD00"/>
    <a:srgbClr val="F26322"/>
    <a:srgbClr val="0F0F0F"/>
    <a:srgbClr val="13426B"/>
    <a:srgbClr val="E752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DD037D-029E-4DD6-BD15-22D7DD2380EA}" v="89" dt="2022-05-11T09:26:59.9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21" autoAdjust="0"/>
    <p:restoredTop sz="94694"/>
  </p:normalViewPr>
  <p:slideViewPr>
    <p:cSldViewPr snapToGrid="0" snapToObjects="1" showGuides="1">
      <p:cViewPr varScale="1">
        <p:scale>
          <a:sx n="83" d="100"/>
          <a:sy n="83" d="100"/>
        </p:scale>
        <p:origin x="1068" y="5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as, Erika" userId="7e96484e-e7c7-4d0b-a12d-c940c4877ad6" providerId="ADAL" clId="{E0DD037D-029E-4DD6-BD15-22D7DD2380EA}"/>
    <pc:docChg chg="undo custSel addSld delSld modSld modMainMaster">
      <pc:chgData name="Boas, Erika" userId="7e96484e-e7c7-4d0b-a12d-c940c4877ad6" providerId="ADAL" clId="{E0DD037D-029E-4DD6-BD15-22D7DD2380EA}" dt="2022-05-11T09:27:59.159" v="440" actId="20577"/>
      <pc:docMkLst>
        <pc:docMk/>
      </pc:docMkLst>
      <pc:sldChg chg="addSp delSp modSp mod setBg delDesignElem">
        <pc:chgData name="Boas, Erika" userId="7e96484e-e7c7-4d0b-a12d-c940c4877ad6" providerId="ADAL" clId="{E0DD037D-029E-4DD6-BD15-22D7DD2380EA}" dt="2022-05-08T06:22:53.869" v="115" actId="1076"/>
        <pc:sldMkLst>
          <pc:docMk/>
          <pc:sldMk cId="1429390639" sldId="261"/>
        </pc:sldMkLst>
        <pc:spChg chg="mod">
          <ac:chgData name="Boas, Erika" userId="7e96484e-e7c7-4d0b-a12d-c940c4877ad6" providerId="ADAL" clId="{E0DD037D-029E-4DD6-BD15-22D7DD2380EA}" dt="2022-05-08T06:22:27.213" v="112" actId="1076"/>
          <ac:spMkLst>
            <pc:docMk/>
            <pc:sldMk cId="1429390639" sldId="261"/>
            <ac:spMk id="6" creationId="{07468B0B-A2D8-428A-861D-7F5E3EAFDD81}"/>
          </ac:spMkLst>
        </pc:spChg>
        <pc:spChg chg="add mod">
          <ac:chgData name="Boas, Erika" userId="7e96484e-e7c7-4d0b-a12d-c940c4877ad6" providerId="ADAL" clId="{E0DD037D-029E-4DD6-BD15-22D7DD2380EA}" dt="2022-05-08T06:21:00.315" v="100" actId="1076"/>
          <ac:spMkLst>
            <pc:docMk/>
            <pc:sldMk cId="1429390639" sldId="261"/>
            <ac:spMk id="14" creationId="{F464CE91-0F87-4474-869C-C7A8ED669719}"/>
          </ac:spMkLst>
        </pc:spChg>
        <pc:spChg chg="del">
          <ac:chgData name="Boas, Erika" userId="7e96484e-e7c7-4d0b-a12d-c940c4877ad6" providerId="ADAL" clId="{E0DD037D-029E-4DD6-BD15-22D7DD2380EA}" dt="2022-05-08T06:13:51.978" v="55"/>
          <ac:spMkLst>
            <pc:docMk/>
            <pc:sldMk cId="1429390639" sldId="261"/>
            <ac:spMk id="21" creationId="{32FD50D0-1315-48C4-BB87-7646B049A0FA}"/>
          </ac:spMkLst>
        </pc:spChg>
        <pc:grpChg chg="del">
          <ac:chgData name="Boas, Erika" userId="7e96484e-e7c7-4d0b-a12d-c940c4877ad6" providerId="ADAL" clId="{E0DD037D-029E-4DD6-BD15-22D7DD2380EA}" dt="2022-05-08T06:13:51.978" v="55"/>
          <ac:grpSpMkLst>
            <pc:docMk/>
            <pc:sldMk cId="1429390639" sldId="261"/>
            <ac:grpSpMk id="23" creationId="{CA83E95F-11F0-4EF3-B911-EC4A265F0826}"/>
          </ac:grpSpMkLst>
        </pc:grpChg>
        <pc:picChg chg="mod">
          <ac:chgData name="Boas, Erika" userId="7e96484e-e7c7-4d0b-a12d-c940c4877ad6" providerId="ADAL" clId="{E0DD037D-029E-4DD6-BD15-22D7DD2380EA}" dt="2022-05-08T06:22:51.192" v="114" actId="1076"/>
          <ac:picMkLst>
            <pc:docMk/>
            <pc:sldMk cId="1429390639" sldId="261"/>
            <ac:picMk id="5" creationId="{B681606A-83E6-40E0-A4E8-3E84775C3F81}"/>
          </ac:picMkLst>
        </pc:picChg>
        <pc:picChg chg="del mod">
          <ac:chgData name="Boas, Erika" userId="7e96484e-e7c7-4d0b-a12d-c940c4877ad6" providerId="ADAL" clId="{E0DD037D-029E-4DD6-BD15-22D7DD2380EA}" dt="2022-05-08T06:22:20.306" v="110" actId="21"/>
          <ac:picMkLst>
            <pc:docMk/>
            <pc:sldMk cId="1429390639" sldId="261"/>
            <ac:picMk id="7" creationId="{D2077B55-889C-4EDD-AE41-E693E5872246}"/>
          </ac:picMkLst>
        </pc:picChg>
        <pc:picChg chg="add mod">
          <ac:chgData name="Boas, Erika" userId="7e96484e-e7c7-4d0b-a12d-c940c4877ad6" providerId="ADAL" clId="{E0DD037D-029E-4DD6-BD15-22D7DD2380EA}" dt="2022-05-08T06:22:18.156" v="109" actId="1076"/>
          <ac:picMkLst>
            <pc:docMk/>
            <pc:sldMk cId="1429390639" sldId="261"/>
            <ac:picMk id="8" creationId="{B00F21DE-83D9-4286-AF45-E2FD23EFB5DE}"/>
          </ac:picMkLst>
        </pc:picChg>
        <pc:picChg chg="add mod">
          <ac:chgData name="Boas, Erika" userId="7e96484e-e7c7-4d0b-a12d-c940c4877ad6" providerId="ADAL" clId="{E0DD037D-029E-4DD6-BD15-22D7DD2380EA}" dt="2022-05-08T06:22:53.869" v="115" actId="1076"/>
          <ac:picMkLst>
            <pc:docMk/>
            <pc:sldMk cId="1429390639" sldId="261"/>
            <ac:picMk id="17" creationId="{6D7D4105-92AA-4E62-A58D-EC3F288DD715}"/>
          </ac:picMkLst>
        </pc:picChg>
      </pc:sldChg>
      <pc:sldChg chg="delSp modSp mod setBg delDesignElem modNotesTx">
        <pc:chgData name="Boas, Erika" userId="7e96484e-e7c7-4d0b-a12d-c940c4877ad6" providerId="ADAL" clId="{E0DD037D-029E-4DD6-BD15-22D7DD2380EA}" dt="2022-05-11T09:27:59.159" v="440" actId="20577"/>
        <pc:sldMkLst>
          <pc:docMk/>
          <pc:sldMk cId="506290107" sldId="263"/>
        </pc:sldMkLst>
        <pc:spChg chg="mod">
          <ac:chgData name="Boas, Erika" userId="7e96484e-e7c7-4d0b-a12d-c940c4877ad6" providerId="ADAL" clId="{E0DD037D-029E-4DD6-BD15-22D7DD2380EA}" dt="2022-05-08T06:24:08.470" v="126" actId="20577"/>
          <ac:spMkLst>
            <pc:docMk/>
            <pc:sldMk cId="506290107" sldId="263"/>
            <ac:spMk id="2" creationId="{D530FC14-B7D9-44FD-8923-88F733236ECA}"/>
          </ac:spMkLst>
        </pc:spChg>
        <pc:spChg chg="mod">
          <ac:chgData name="Boas, Erika" userId="7e96484e-e7c7-4d0b-a12d-c940c4877ad6" providerId="ADAL" clId="{E0DD037D-029E-4DD6-BD15-22D7DD2380EA}" dt="2022-05-11T08:47:42.517" v="221" actId="27636"/>
          <ac:spMkLst>
            <pc:docMk/>
            <pc:sldMk cId="506290107" sldId="263"/>
            <ac:spMk id="3" creationId="{A0A73A6A-DEC1-44F7-BC22-845B3C42DCBE}"/>
          </ac:spMkLst>
        </pc:spChg>
        <pc:spChg chg="del">
          <ac:chgData name="Boas, Erika" userId="7e96484e-e7c7-4d0b-a12d-c940c4877ad6" providerId="ADAL" clId="{E0DD037D-029E-4DD6-BD15-22D7DD2380EA}" dt="2022-05-08T06:13:51.978" v="55"/>
          <ac:spMkLst>
            <pc:docMk/>
            <pc:sldMk cId="506290107" sldId="263"/>
            <ac:spMk id="15" creationId="{2C61293E-6EBE-43EF-A52C-9BEBFD7679D4}"/>
          </ac:spMkLst>
        </pc:spChg>
        <pc:spChg chg="del">
          <ac:chgData name="Boas, Erika" userId="7e96484e-e7c7-4d0b-a12d-c940c4877ad6" providerId="ADAL" clId="{E0DD037D-029E-4DD6-BD15-22D7DD2380EA}" dt="2022-05-08T06:13:51.978" v="55"/>
          <ac:spMkLst>
            <pc:docMk/>
            <pc:sldMk cId="506290107" sldId="263"/>
            <ac:spMk id="18" creationId="{21540236-BFD5-4A9D-8840-4703E7F76825}"/>
          </ac:spMkLst>
        </pc:spChg>
      </pc:sldChg>
      <pc:sldChg chg="delSp setBg delDesignElem modNotesTx">
        <pc:chgData name="Boas, Erika" userId="7e96484e-e7c7-4d0b-a12d-c940c4877ad6" providerId="ADAL" clId="{E0DD037D-029E-4DD6-BD15-22D7DD2380EA}" dt="2022-05-11T09:27:45.121" v="437" actId="20577"/>
        <pc:sldMkLst>
          <pc:docMk/>
          <pc:sldMk cId="2149924125" sldId="264"/>
        </pc:sldMkLst>
        <pc:spChg chg="del">
          <ac:chgData name="Boas, Erika" userId="7e96484e-e7c7-4d0b-a12d-c940c4877ad6" providerId="ADAL" clId="{E0DD037D-029E-4DD6-BD15-22D7DD2380EA}" dt="2022-05-08T06:13:51.978" v="55"/>
          <ac:spMkLst>
            <pc:docMk/>
            <pc:sldMk cId="2149924125" sldId="264"/>
            <ac:spMk id="8" creationId="{6EE0B6E2-7CE8-4D86-87FC-4B58A7D8E759}"/>
          </ac:spMkLst>
        </pc:spChg>
      </pc:sldChg>
      <pc:sldChg chg="delSp modSp mod setBg delDesignElem">
        <pc:chgData name="Boas, Erika" userId="7e96484e-e7c7-4d0b-a12d-c940c4877ad6" providerId="ADAL" clId="{E0DD037D-029E-4DD6-BD15-22D7DD2380EA}" dt="2022-05-08T06:26:33.776" v="146" actId="14100"/>
        <pc:sldMkLst>
          <pc:docMk/>
          <pc:sldMk cId="1733526538" sldId="265"/>
        </pc:sldMkLst>
        <pc:spChg chg="del">
          <ac:chgData name="Boas, Erika" userId="7e96484e-e7c7-4d0b-a12d-c940c4877ad6" providerId="ADAL" clId="{E0DD037D-029E-4DD6-BD15-22D7DD2380EA}" dt="2022-05-08T06:13:51.978" v="55"/>
          <ac:spMkLst>
            <pc:docMk/>
            <pc:sldMk cId="1733526538" sldId="265"/>
            <ac:spMk id="9" creationId="{DA2E7C1E-2B5A-4BBA-AE51-1CD8C19309D7}"/>
          </ac:spMkLst>
        </pc:spChg>
        <pc:spChg chg="del">
          <ac:chgData name="Boas, Erika" userId="7e96484e-e7c7-4d0b-a12d-c940c4877ad6" providerId="ADAL" clId="{E0DD037D-029E-4DD6-BD15-22D7DD2380EA}" dt="2022-05-08T06:13:51.978" v="55"/>
          <ac:spMkLst>
            <pc:docMk/>
            <pc:sldMk cId="1733526538" sldId="265"/>
            <ac:spMk id="11" creationId="{43DF76B1-5174-4FAF-9D19-FFEE98426836}"/>
          </ac:spMkLst>
        </pc:spChg>
        <pc:picChg chg="mod">
          <ac:chgData name="Boas, Erika" userId="7e96484e-e7c7-4d0b-a12d-c940c4877ad6" providerId="ADAL" clId="{E0DD037D-029E-4DD6-BD15-22D7DD2380EA}" dt="2022-05-08T06:26:33.776" v="146" actId="14100"/>
          <ac:picMkLst>
            <pc:docMk/>
            <pc:sldMk cId="1733526538" sldId="265"/>
            <ac:picMk id="5" creationId="{7970093D-D539-4317-AAD9-136438F634F3}"/>
          </ac:picMkLst>
        </pc:picChg>
      </pc:sldChg>
      <pc:sldChg chg="delSp modSp mod setBg delDesignElem">
        <pc:chgData name="Boas, Erika" userId="7e96484e-e7c7-4d0b-a12d-c940c4877ad6" providerId="ADAL" clId="{E0DD037D-029E-4DD6-BD15-22D7DD2380EA}" dt="2022-05-08T06:26:42.014" v="148" actId="14100"/>
        <pc:sldMkLst>
          <pc:docMk/>
          <pc:sldMk cId="510107491" sldId="266"/>
        </pc:sldMkLst>
        <pc:spChg chg="del">
          <ac:chgData name="Boas, Erika" userId="7e96484e-e7c7-4d0b-a12d-c940c4877ad6" providerId="ADAL" clId="{E0DD037D-029E-4DD6-BD15-22D7DD2380EA}" dt="2022-05-08T06:13:51.978" v="55"/>
          <ac:spMkLst>
            <pc:docMk/>
            <pc:sldMk cId="510107491" sldId="266"/>
            <ac:spMk id="9" creationId="{DA2E7C1E-2B5A-4BBA-AE51-1CD8C19309D7}"/>
          </ac:spMkLst>
        </pc:spChg>
        <pc:spChg chg="del">
          <ac:chgData name="Boas, Erika" userId="7e96484e-e7c7-4d0b-a12d-c940c4877ad6" providerId="ADAL" clId="{E0DD037D-029E-4DD6-BD15-22D7DD2380EA}" dt="2022-05-08T06:13:51.978" v="55"/>
          <ac:spMkLst>
            <pc:docMk/>
            <pc:sldMk cId="510107491" sldId="266"/>
            <ac:spMk id="11" creationId="{43DF76B1-5174-4FAF-9D19-FFEE98426836}"/>
          </ac:spMkLst>
        </pc:spChg>
        <pc:picChg chg="mod">
          <ac:chgData name="Boas, Erika" userId="7e96484e-e7c7-4d0b-a12d-c940c4877ad6" providerId="ADAL" clId="{E0DD037D-029E-4DD6-BD15-22D7DD2380EA}" dt="2022-05-08T06:26:42.014" v="148" actId="14100"/>
          <ac:picMkLst>
            <pc:docMk/>
            <pc:sldMk cId="510107491" sldId="266"/>
            <ac:picMk id="5" creationId="{CC05C375-9498-4809-884D-F6B5BF805485}"/>
          </ac:picMkLst>
        </pc:picChg>
      </pc:sldChg>
      <pc:sldChg chg="modSp mod modNotesTx">
        <pc:chgData name="Boas, Erika" userId="7e96484e-e7c7-4d0b-a12d-c940c4877ad6" providerId="ADAL" clId="{E0DD037D-029E-4DD6-BD15-22D7DD2380EA}" dt="2022-05-11T09:27:28.082" v="434" actId="20577"/>
        <pc:sldMkLst>
          <pc:docMk/>
          <pc:sldMk cId="3319215793" sldId="269"/>
        </pc:sldMkLst>
        <pc:spChg chg="mod">
          <ac:chgData name="Boas, Erika" userId="7e96484e-e7c7-4d0b-a12d-c940c4877ad6" providerId="ADAL" clId="{E0DD037D-029E-4DD6-BD15-22D7DD2380EA}" dt="2022-05-08T06:29:47.186" v="200" actId="1076"/>
          <ac:spMkLst>
            <pc:docMk/>
            <pc:sldMk cId="3319215793" sldId="269"/>
            <ac:spMk id="2" creationId="{103AD6E0-F3D7-4296-A79D-DA7A33182743}"/>
          </ac:spMkLst>
        </pc:spChg>
      </pc:sldChg>
      <pc:sldChg chg="modNotesTx">
        <pc:chgData name="Boas, Erika" userId="7e96484e-e7c7-4d0b-a12d-c940c4877ad6" providerId="ADAL" clId="{E0DD037D-029E-4DD6-BD15-22D7DD2380EA}" dt="2022-05-11T09:27:21.125" v="433" actId="20577"/>
        <pc:sldMkLst>
          <pc:docMk/>
          <pc:sldMk cId="2321568729" sldId="271"/>
        </pc:sldMkLst>
      </pc:sldChg>
      <pc:sldChg chg="delSp modSp mod setBg delDesignElem modNotesTx">
        <pc:chgData name="Boas, Erika" userId="7e96484e-e7c7-4d0b-a12d-c940c4877ad6" providerId="ADAL" clId="{E0DD037D-029E-4DD6-BD15-22D7DD2380EA}" dt="2022-05-11T09:27:38.896" v="436" actId="20577"/>
        <pc:sldMkLst>
          <pc:docMk/>
          <pc:sldMk cId="648509873" sldId="273"/>
        </pc:sldMkLst>
        <pc:spChg chg="mod">
          <ac:chgData name="Boas, Erika" userId="7e96484e-e7c7-4d0b-a12d-c940c4877ad6" providerId="ADAL" clId="{E0DD037D-029E-4DD6-BD15-22D7DD2380EA}" dt="2022-05-08T06:26:54.058" v="151" actId="113"/>
          <ac:spMkLst>
            <pc:docMk/>
            <pc:sldMk cId="648509873" sldId="273"/>
            <ac:spMk id="2" creationId="{357D443A-013B-4BA9-AE96-759D943F77F4}"/>
          </ac:spMkLst>
        </pc:spChg>
        <pc:spChg chg="mod">
          <ac:chgData name="Boas, Erika" userId="7e96484e-e7c7-4d0b-a12d-c940c4877ad6" providerId="ADAL" clId="{E0DD037D-029E-4DD6-BD15-22D7DD2380EA}" dt="2022-05-08T06:26:51.405" v="150" actId="207"/>
          <ac:spMkLst>
            <pc:docMk/>
            <pc:sldMk cId="648509873" sldId="273"/>
            <ac:spMk id="3" creationId="{3BA84FA6-2F86-4D56-8A53-E93B0A5D7762}"/>
          </ac:spMkLst>
        </pc:spChg>
        <pc:spChg chg="del">
          <ac:chgData name="Boas, Erika" userId="7e96484e-e7c7-4d0b-a12d-c940c4877ad6" providerId="ADAL" clId="{E0DD037D-029E-4DD6-BD15-22D7DD2380EA}" dt="2022-05-08T06:13:51.978" v="55"/>
          <ac:spMkLst>
            <pc:docMk/>
            <pc:sldMk cId="648509873" sldId="273"/>
            <ac:spMk id="7" creationId="{777A147A-9ED8-46B4-8660-1B3C2AA880B5}"/>
          </ac:spMkLst>
        </pc:spChg>
        <pc:spChg chg="del">
          <ac:chgData name="Boas, Erika" userId="7e96484e-e7c7-4d0b-a12d-c940c4877ad6" providerId="ADAL" clId="{E0DD037D-029E-4DD6-BD15-22D7DD2380EA}" dt="2022-05-08T06:13:51.978" v="55"/>
          <ac:spMkLst>
            <pc:docMk/>
            <pc:sldMk cId="648509873" sldId="273"/>
            <ac:spMk id="9" creationId="{5D6C15A0-C087-4593-8414-2B4EC1CDC3DE}"/>
          </ac:spMkLst>
        </pc:spChg>
      </pc:sldChg>
      <pc:sldChg chg="delSp modSp mod setBg delDesignElem modNotesTx">
        <pc:chgData name="Boas, Erika" userId="7e96484e-e7c7-4d0b-a12d-c940c4877ad6" providerId="ADAL" clId="{E0DD037D-029E-4DD6-BD15-22D7DD2380EA}" dt="2022-05-11T09:27:49.160" v="438" actId="20577"/>
        <pc:sldMkLst>
          <pc:docMk/>
          <pc:sldMk cId="1019739429" sldId="274"/>
        </pc:sldMkLst>
        <pc:spChg chg="mod">
          <ac:chgData name="Boas, Erika" userId="7e96484e-e7c7-4d0b-a12d-c940c4877ad6" providerId="ADAL" clId="{E0DD037D-029E-4DD6-BD15-22D7DD2380EA}" dt="2022-05-08T06:26:03.246" v="142" actId="207"/>
          <ac:spMkLst>
            <pc:docMk/>
            <pc:sldMk cId="1019739429" sldId="274"/>
            <ac:spMk id="2" creationId="{8C897C56-9F40-4E12-BF5A-D67AC0C1F37F}"/>
          </ac:spMkLst>
        </pc:spChg>
        <pc:spChg chg="mod">
          <ac:chgData name="Boas, Erika" userId="7e96484e-e7c7-4d0b-a12d-c940c4877ad6" providerId="ADAL" clId="{E0DD037D-029E-4DD6-BD15-22D7DD2380EA}" dt="2022-05-08T06:25:59.511" v="140" actId="207"/>
          <ac:spMkLst>
            <pc:docMk/>
            <pc:sldMk cId="1019739429" sldId="274"/>
            <ac:spMk id="3" creationId="{34E4BF30-9A50-4E13-9774-9E8A062EBA58}"/>
          </ac:spMkLst>
        </pc:spChg>
        <pc:spChg chg="del">
          <ac:chgData name="Boas, Erika" userId="7e96484e-e7c7-4d0b-a12d-c940c4877ad6" providerId="ADAL" clId="{E0DD037D-029E-4DD6-BD15-22D7DD2380EA}" dt="2022-05-08T06:13:51.978" v="55"/>
          <ac:spMkLst>
            <pc:docMk/>
            <pc:sldMk cId="1019739429" sldId="274"/>
            <ac:spMk id="19" creationId="{2B97F24A-32CE-4C1C-A50D-3016B394DCFB}"/>
          </ac:spMkLst>
        </pc:spChg>
        <pc:spChg chg="del">
          <ac:chgData name="Boas, Erika" userId="7e96484e-e7c7-4d0b-a12d-c940c4877ad6" providerId="ADAL" clId="{E0DD037D-029E-4DD6-BD15-22D7DD2380EA}" dt="2022-05-08T06:13:51.978" v="55"/>
          <ac:spMkLst>
            <pc:docMk/>
            <pc:sldMk cId="1019739429" sldId="274"/>
            <ac:spMk id="20" creationId="{CD8B4F24-440B-49E9-B85D-733523DC064B}"/>
          </ac:spMkLst>
        </pc:spChg>
      </pc:sldChg>
      <pc:sldChg chg="delSp setBg delDesignElem">
        <pc:chgData name="Boas, Erika" userId="7e96484e-e7c7-4d0b-a12d-c940c4877ad6" providerId="ADAL" clId="{E0DD037D-029E-4DD6-BD15-22D7DD2380EA}" dt="2022-05-08T06:13:51.978" v="55"/>
        <pc:sldMkLst>
          <pc:docMk/>
          <pc:sldMk cId="3942263743" sldId="279"/>
        </pc:sldMkLst>
        <pc:spChg chg="del">
          <ac:chgData name="Boas, Erika" userId="7e96484e-e7c7-4d0b-a12d-c940c4877ad6" providerId="ADAL" clId="{E0DD037D-029E-4DD6-BD15-22D7DD2380EA}" dt="2022-05-08T06:13:51.978" v="55"/>
          <ac:spMkLst>
            <pc:docMk/>
            <pc:sldMk cId="3942263743" sldId="279"/>
            <ac:spMk id="13" creationId="{DA2E7C1E-2B5A-4BBA-AE51-1CD8C19309D7}"/>
          </ac:spMkLst>
        </pc:spChg>
        <pc:spChg chg="del">
          <ac:chgData name="Boas, Erika" userId="7e96484e-e7c7-4d0b-a12d-c940c4877ad6" providerId="ADAL" clId="{E0DD037D-029E-4DD6-BD15-22D7DD2380EA}" dt="2022-05-08T06:13:51.978" v="55"/>
          <ac:spMkLst>
            <pc:docMk/>
            <pc:sldMk cId="3942263743" sldId="279"/>
            <ac:spMk id="14" creationId="{43DF76B1-5174-4FAF-9D19-FFEE98426836}"/>
          </ac:spMkLst>
        </pc:spChg>
      </pc:sldChg>
      <pc:sldChg chg="delSp modSp mod setBg delDesignElem modNotesTx">
        <pc:chgData name="Boas, Erika" userId="7e96484e-e7c7-4d0b-a12d-c940c4877ad6" providerId="ADAL" clId="{E0DD037D-029E-4DD6-BD15-22D7DD2380EA}" dt="2022-05-11T09:27:35.330" v="435" actId="20577"/>
        <pc:sldMkLst>
          <pc:docMk/>
          <pc:sldMk cId="1697901834" sldId="286"/>
        </pc:sldMkLst>
        <pc:spChg chg="mod">
          <ac:chgData name="Boas, Erika" userId="7e96484e-e7c7-4d0b-a12d-c940c4877ad6" providerId="ADAL" clId="{E0DD037D-029E-4DD6-BD15-22D7DD2380EA}" dt="2022-05-08T06:27:43.801" v="157" actId="14100"/>
          <ac:spMkLst>
            <pc:docMk/>
            <pc:sldMk cId="1697901834" sldId="286"/>
            <ac:spMk id="2" creationId="{08C59EAB-2E6D-42CC-9701-D4E26262FFBB}"/>
          </ac:spMkLst>
        </pc:spChg>
        <pc:spChg chg="mod">
          <ac:chgData name="Boas, Erika" userId="7e96484e-e7c7-4d0b-a12d-c940c4877ad6" providerId="ADAL" clId="{E0DD037D-029E-4DD6-BD15-22D7DD2380EA}" dt="2022-05-08T06:27:14.067" v="156" actId="207"/>
          <ac:spMkLst>
            <pc:docMk/>
            <pc:sldMk cId="1697901834" sldId="286"/>
            <ac:spMk id="3" creationId="{E874413C-E35F-4BD9-BEB1-3F8B0254DD77}"/>
          </ac:spMkLst>
        </pc:spChg>
        <pc:spChg chg="del">
          <ac:chgData name="Boas, Erika" userId="7e96484e-e7c7-4d0b-a12d-c940c4877ad6" providerId="ADAL" clId="{E0DD037D-029E-4DD6-BD15-22D7DD2380EA}" dt="2022-05-08T06:13:51.978" v="55"/>
          <ac:spMkLst>
            <pc:docMk/>
            <pc:sldMk cId="1697901834" sldId="286"/>
            <ac:spMk id="7" creationId="{777A147A-9ED8-46B4-8660-1B3C2AA880B5}"/>
          </ac:spMkLst>
        </pc:spChg>
        <pc:spChg chg="del">
          <ac:chgData name="Boas, Erika" userId="7e96484e-e7c7-4d0b-a12d-c940c4877ad6" providerId="ADAL" clId="{E0DD037D-029E-4DD6-BD15-22D7DD2380EA}" dt="2022-05-08T06:13:51.978" v="55"/>
          <ac:spMkLst>
            <pc:docMk/>
            <pc:sldMk cId="1697901834" sldId="286"/>
            <ac:spMk id="9" creationId="{5D6C15A0-C087-4593-8414-2B4EC1CDC3DE}"/>
          </ac:spMkLst>
        </pc:spChg>
      </pc:sldChg>
      <pc:sldChg chg="delSp modSp mod setBg delDesignElem modNotesTx">
        <pc:chgData name="Boas, Erika" userId="7e96484e-e7c7-4d0b-a12d-c940c4877ad6" providerId="ADAL" clId="{E0DD037D-029E-4DD6-BD15-22D7DD2380EA}" dt="2022-05-11T09:27:52.956" v="439" actId="20577"/>
        <pc:sldMkLst>
          <pc:docMk/>
          <pc:sldMk cId="2196063310" sldId="287"/>
        </pc:sldMkLst>
        <pc:spChg chg="mod">
          <ac:chgData name="Boas, Erika" userId="7e96484e-e7c7-4d0b-a12d-c940c4877ad6" providerId="ADAL" clId="{E0DD037D-029E-4DD6-BD15-22D7DD2380EA}" dt="2022-05-08T06:26:12.431" v="143" actId="1076"/>
          <ac:spMkLst>
            <pc:docMk/>
            <pc:sldMk cId="2196063310" sldId="287"/>
            <ac:spMk id="2" creationId="{DB758EF7-0B25-4431-8D29-F3810C02CD20}"/>
          </ac:spMkLst>
        </pc:spChg>
        <pc:spChg chg="mod">
          <ac:chgData name="Boas, Erika" userId="7e96484e-e7c7-4d0b-a12d-c940c4877ad6" providerId="ADAL" clId="{E0DD037D-029E-4DD6-BD15-22D7DD2380EA}" dt="2022-05-08T06:25:42.167" v="138" actId="207"/>
          <ac:spMkLst>
            <pc:docMk/>
            <pc:sldMk cId="2196063310" sldId="287"/>
            <ac:spMk id="3" creationId="{0964537F-FDE4-4025-8CD7-F2AEC175C7D2}"/>
          </ac:spMkLst>
        </pc:spChg>
        <pc:spChg chg="del">
          <ac:chgData name="Boas, Erika" userId="7e96484e-e7c7-4d0b-a12d-c940c4877ad6" providerId="ADAL" clId="{E0DD037D-029E-4DD6-BD15-22D7DD2380EA}" dt="2022-05-08T06:13:51.978" v="55"/>
          <ac:spMkLst>
            <pc:docMk/>
            <pc:sldMk cId="2196063310" sldId="287"/>
            <ac:spMk id="7" creationId="{777A147A-9ED8-46B4-8660-1B3C2AA880B5}"/>
          </ac:spMkLst>
        </pc:spChg>
        <pc:spChg chg="del">
          <ac:chgData name="Boas, Erika" userId="7e96484e-e7c7-4d0b-a12d-c940c4877ad6" providerId="ADAL" clId="{E0DD037D-029E-4DD6-BD15-22D7DD2380EA}" dt="2022-05-08T06:13:51.978" v="55"/>
          <ac:spMkLst>
            <pc:docMk/>
            <pc:sldMk cId="2196063310" sldId="287"/>
            <ac:spMk id="9" creationId="{5D6C15A0-C087-4593-8414-2B4EC1CDC3DE}"/>
          </ac:spMkLst>
        </pc:spChg>
      </pc:sldChg>
      <pc:sldChg chg="delSp modSp mod setBg delDesignElem">
        <pc:chgData name="Boas, Erika" userId="7e96484e-e7c7-4d0b-a12d-c940c4877ad6" providerId="ADAL" clId="{E0DD037D-029E-4DD6-BD15-22D7DD2380EA}" dt="2022-05-08T06:31:07.462" v="204" actId="207"/>
        <pc:sldMkLst>
          <pc:docMk/>
          <pc:sldMk cId="3505145082" sldId="289"/>
        </pc:sldMkLst>
        <pc:spChg chg="mod">
          <ac:chgData name="Boas, Erika" userId="7e96484e-e7c7-4d0b-a12d-c940c4877ad6" providerId="ADAL" clId="{E0DD037D-029E-4DD6-BD15-22D7DD2380EA}" dt="2022-05-08T06:31:04.402" v="203" actId="14100"/>
          <ac:spMkLst>
            <pc:docMk/>
            <pc:sldMk cId="3505145082" sldId="289"/>
            <ac:spMk id="2" creationId="{B6AC6061-8426-41D7-9794-3BF15CE1EB84}"/>
          </ac:spMkLst>
        </pc:spChg>
        <pc:spChg chg="mod">
          <ac:chgData name="Boas, Erika" userId="7e96484e-e7c7-4d0b-a12d-c940c4877ad6" providerId="ADAL" clId="{E0DD037D-029E-4DD6-BD15-22D7DD2380EA}" dt="2022-05-08T06:31:07.462" v="204" actId="207"/>
          <ac:spMkLst>
            <pc:docMk/>
            <pc:sldMk cId="3505145082" sldId="289"/>
            <ac:spMk id="3" creationId="{649BB18D-C41A-4B2C-9E16-87F11FA33F3F}"/>
          </ac:spMkLst>
        </pc:spChg>
        <pc:spChg chg="del">
          <ac:chgData name="Boas, Erika" userId="7e96484e-e7c7-4d0b-a12d-c940c4877ad6" providerId="ADAL" clId="{E0DD037D-029E-4DD6-BD15-22D7DD2380EA}" dt="2022-05-08T06:13:51.978" v="55"/>
          <ac:spMkLst>
            <pc:docMk/>
            <pc:sldMk cId="3505145082" sldId="289"/>
            <ac:spMk id="5" creationId="{777A147A-9ED8-46B4-8660-1B3C2AA880B5}"/>
          </ac:spMkLst>
        </pc:spChg>
        <pc:spChg chg="del">
          <ac:chgData name="Boas, Erika" userId="7e96484e-e7c7-4d0b-a12d-c940c4877ad6" providerId="ADAL" clId="{E0DD037D-029E-4DD6-BD15-22D7DD2380EA}" dt="2022-05-08T06:13:51.978" v="55"/>
          <ac:spMkLst>
            <pc:docMk/>
            <pc:sldMk cId="3505145082" sldId="289"/>
            <ac:spMk id="6" creationId="{5D6C15A0-C087-4593-8414-2B4EC1CDC3DE}"/>
          </ac:spMkLst>
        </pc:spChg>
      </pc:sldChg>
      <pc:sldChg chg="modSp mod modNotesTx">
        <pc:chgData name="Boas, Erika" userId="7e96484e-e7c7-4d0b-a12d-c940c4877ad6" providerId="ADAL" clId="{E0DD037D-029E-4DD6-BD15-22D7DD2380EA}" dt="2022-05-11T09:27:17.993" v="432" actId="20577"/>
        <pc:sldMkLst>
          <pc:docMk/>
          <pc:sldMk cId="1402409539" sldId="290"/>
        </pc:sldMkLst>
        <pc:spChg chg="mod">
          <ac:chgData name="Boas, Erika" userId="7e96484e-e7c7-4d0b-a12d-c940c4877ad6" providerId="ADAL" clId="{E0DD037D-029E-4DD6-BD15-22D7DD2380EA}" dt="2022-05-11T08:51:38.022" v="228" actId="1076"/>
          <ac:spMkLst>
            <pc:docMk/>
            <pc:sldMk cId="1402409539" sldId="290"/>
            <ac:spMk id="3" creationId="{B5B01BA2-EA79-420A-BBDB-36DDD93C3286}"/>
          </ac:spMkLst>
        </pc:spChg>
        <pc:picChg chg="mod">
          <ac:chgData name="Boas, Erika" userId="7e96484e-e7c7-4d0b-a12d-c940c4877ad6" providerId="ADAL" clId="{E0DD037D-029E-4DD6-BD15-22D7DD2380EA}" dt="2022-05-11T08:58:01.154" v="306" actId="1076"/>
          <ac:picMkLst>
            <pc:docMk/>
            <pc:sldMk cId="1402409539" sldId="290"/>
            <ac:picMk id="7" creationId="{347856FB-B72C-4599-896F-42F871F0A5A1}"/>
          </ac:picMkLst>
        </pc:picChg>
        <pc:picChg chg="mod">
          <ac:chgData name="Boas, Erika" userId="7e96484e-e7c7-4d0b-a12d-c940c4877ad6" providerId="ADAL" clId="{E0DD037D-029E-4DD6-BD15-22D7DD2380EA}" dt="2022-05-11T08:58:03.352" v="307" actId="1076"/>
          <ac:picMkLst>
            <pc:docMk/>
            <pc:sldMk cId="1402409539" sldId="290"/>
            <ac:picMk id="15" creationId="{3EBF9930-4CAD-4BF9-B92B-C3B82B62F7B5}"/>
          </ac:picMkLst>
        </pc:picChg>
        <pc:picChg chg="mod">
          <ac:chgData name="Boas, Erika" userId="7e96484e-e7c7-4d0b-a12d-c940c4877ad6" providerId="ADAL" clId="{E0DD037D-029E-4DD6-BD15-22D7DD2380EA}" dt="2022-05-11T08:57:59.716" v="305" actId="1076"/>
          <ac:picMkLst>
            <pc:docMk/>
            <pc:sldMk cId="1402409539" sldId="290"/>
            <ac:picMk id="17" creationId="{D9A3A702-340A-4848-9A4D-CB9E2ED87BD8}"/>
          </ac:picMkLst>
        </pc:picChg>
        <pc:picChg chg="mod">
          <ac:chgData name="Boas, Erika" userId="7e96484e-e7c7-4d0b-a12d-c940c4877ad6" providerId="ADAL" clId="{E0DD037D-029E-4DD6-BD15-22D7DD2380EA}" dt="2022-05-11T08:57:56.594" v="303" actId="1076"/>
          <ac:picMkLst>
            <pc:docMk/>
            <pc:sldMk cId="1402409539" sldId="290"/>
            <ac:picMk id="18" creationId="{C2BF9B66-157E-4255-9CC0-E00400022CE9}"/>
          </ac:picMkLst>
        </pc:picChg>
        <pc:picChg chg="mod">
          <ac:chgData name="Boas, Erika" userId="7e96484e-e7c7-4d0b-a12d-c940c4877ad6" providerId="ADAL" clId="{E0DD037D-029E-4DD6-BD15-22D7DD2380EA}" dt="2022-05-11T08:57:58.179" v="304" actId="1076"/>
          <ac:picMkLst>
            <pc:docMk/>
            <pc:sldMk cId="1402409539" sldId="290"/>
            <ac:picMk id="20" creationId="{68492C6E-579A-4917-B654-BB93C38C27EC}"/>
          </ac:picMkLst>
        </pc:picChg>
      </pc:sldChg>
      <pc:sldChg chg="delSp modSp mod setBg delDesignElem">
        <pc:chgData name="Boas, Erika" userId="7e96484e-e7c7-4d0b-a12d-c940c4877ad6" providerId="ADAL" clId="{E0DD037D-029E-4DD6-BD15-22D7DD2380EA}" dt="2022-05-08T06:31:45.498" v="216" actId="3626"/>
        <pc:sldMkLst>
          <pc:docMk/>
          <pc:sldMk cId="3442805903" sldId="291"/>
        </pc:sldMkLst>
        <pc:spChg chg="mod">
          <ac:chgData name="Boas, Erika" userId="7e96484e-e7c7-4d0b-a12d-c940c4877ad6" providerId="ADAL" clId="{E0DD037D-029E-4DD6-BD15-22D7DD2380EA}" dt="2022-05-08T06:31:29.775" v="209" actId="207"/>
          <ac:spMkLst>
            <pc:docMk/>
            <pc:sldMk cId="3442805903" sldId="291"/>
            <ac:spMk id="2" creationId="{C0D2D74A-F7C2-4884-A074-3A6F333E7A6D}"/>
          </ac:spMkLst>
        </pc:spChg>
        <pc:spChg chg="mod">
          <ac:chgData name="Boas, Erika" userId="7e96484e-e7c7-4d0b-a12d-c940c4877ad6" providerId="ADAL" clId="{E0DD037D-029E-4DD6-BD15-22D7DD2380EA}" dt="2022-05-08T06:31:45.498" v="216" actId="3626"/>
          <ac:spMkLst>
            <pc:docMk/>
            <pc:sldMk cId="3442805903" sldId="291"/>
            <ac:spMk id="3" creationId="{6169E0FE-983C-4C35-B4B9-51EE0201C3F4}"/>
          </ac:spMkLst>
        </pc:spChg>
        <pc:spChg chg="del">
          <ac:chgData name="Boas, Erika" userId="7e96484e-e7c7-4d0b-a12d-c940c4877ad6" providerId="ADAL" clId="{E0DD037D-029E-4DD6-BD15-22D7DD2380EA}" dt="2022-05-08T06:13:51.978" v="55"/>
          <ac:spMkLst>
            <pc:docMk/>
            <pc:sldMk cId="3442805903" sldId="291"/>
            <ac:spMk id="5" creationId="{777A147A-9ED8-46B4-8660-1B3C2AA880B5}"/>
          </ac:spMkLst>
        </pc:spChg>
        <pc:spChg chg="del">
          <ac:chgData name="Boas, Erika" userId="7e96484e-e7c7-4d0b-a12d-c940c4877ad6" providerId="ADAL" clId="{E0DD037D-029E-4DD6-BD15-22D7DD2380EA}" dt="2022-05-08T06:13:51.978" v="55"/>
          <ac:spMkLst>
            <pc:docMk/>
            <pc:sldMk cId="3442805903" sldId="291"/>
            <ac:spMk id="6" creationId="{5D6C15A0-C087-4593-8414-2B4EC1CDC3DE}"/>
          </ac:spMkLst>
        </pc:spChg>
      </pc:sldChg>
      <pc:sldChg chg="addSp delSp modSp del mod setBg delDesignElem">
        <pc:chgData name="Boas, Erika" userId="7e96484e-e7c7-4d0b-a12d-c940c4877ad6" providerId="ADAL" clId="{E0DD037D-029E-4DD6-BD15-22D7DD2380EA}" dt="2022-05-11T08:50:44.742" v="223" actId="47"/>
        <pc:sldMkLst>
          <pc:docMk/>
          <pc:sldMk cId="4100982050" sldId="292"/>
        </pc:sldMkLst>
        <pc:spChg chg="del mod">
          <ac:chgData name="Boas, Erika" userId="7e96484e-e7c7-4d0b-a12d-c940c4877ad6" providerId="ADAL" clId="{E0DD037D-029E-4DD6-BD15-22D7DD2380EA}" dt="2022-05-11T08:50:43.126" v="222" actId="21"/>
          <ac:spMkLst>
            <pc:docMk/>
            <pc:sldMk cId="4100982050" sldId="292"/>
            <ac:spMk id="2" creationId="{D1B0AA2A-0A57-4CD9-928E-E416F839CA50}"/>
          </ac:spMkLst>
        </pc:spChg>
        <pc:spChg chg="mod">
          <ac:chgData name="Boas, Erika" userId="7e96484e-e7c7-4d0b-a12d-c940c4877ad6" providerId="ADAL" clId="{E0DD037D-029E-4DD6-BD15-22D7DD2380EA}" dt="2022-05-08T06:28:36.930" v="168" actId="21"/>
          <ac:spMkLst>
            <pc:docMk/>
            <pc:sldMk cId="4100982050" sldId="292"/>
            <ac:spMk id="3" creationId="{5557CFC4-C406-4FCF-9498-45B83B57E61A}"/>
          </ac:spMkLst>
        </pc:spChg>
        <pc:spChg chg="add mod">
          <ac:chgData name="Boas, Erika" userId="7e96484e-e7c7-4d0b-a12d-c940c4877ad6" providerId="ADAL" clId="{E0DD037D-029E-4DD6-BD15-22D7DD2380EA}" dt="2022-05-11T08:50:43.126" v="222" actId="21"/>
          <ac:spMkLst>
            <pc:docMk/>
            <pc:sldMk cId="4100982050" sldId="292"/>
            <ac:spMk id="5" creationId="{9F1DA58C-7444-4F07-B5EE-B3A06D8A6551}"/>
          </ac:spMkLst>
        </pc:spChg>
        <pc:spChg chg="del">
          <ac:chgData name="Boas, Erika" userId="7e96484e-e7c7-4d0b-a12d-c940c4877ad6" providerId="ADAL" clId="{E0DD037D-029E-4DD6-BD15-22D7DD2380EA}" dt="2022-05-08T06:13:51.978" v="55"/>
          <ac:spMkLst>
            <pc:docMk/>
            <pc:sldMk cId="4100982050" sldId="292"/>
            <ac:spMk id="12" creationId="{CD8B4F24-440B-49E9-B85D-733523DC064B}"/>
          </ac:spMkLst>
        </pc:spChg>
        <pc:spChg chg="del">
          <ac:chgData name="Boas, Erika" userId="7e96484e-e7c7-4d0b-a12d-c940c4877ad6" providerId="ADAL" clId="{E0DD037D-029E-4DD6-BD15-22D7DD2380EA}" dt="2022-05-08T06:13:51.978" v="55"/>
          <ac:spMkLst>
            <pc:docMk/>
            <pc:sldMk cId="4100982050" sldId="292"/>
            <ac:spMk id="13" creationId="{2B97F24A-32CE-4C1C-A50D-3016B394DCFB}"/>
          </ac:spMkLst>
        </pc:spChg>
        <pc:picChg chg="del mod">
          <ac:chgData name="Boas, Erika" userId="7e96484e-e7c7-4d0b-a12d-c940c4877ad6" providerId="ADAL" clId="{E0DD037D-029E-4DD6-BD15-22D7DD2380EA}" dt="2022-05-08T06:27:57.836" v="163" actId="478"/>
          <ac:picMkLst>
            <pc:docMk/>
            <pc:sldMk cId="4100982050" sldId="292"/>
            <ac:picMk id="5" creationId="{DA114666-D3DE-4B05-8FC9-68F6A22C3ADF}"/>
          </ac:picMkLst>
        </pc:picChg>
      </pc:sldChg>
      <pc:sldChg chg="new del">
        <pc:chgData name="Boas, Erika" userId="7e96484e-e7c7-4d0b-a12d-c940c4877ad6" providerId="ADAL" clId="{E0DD037D-029E-4DD6-BD15-22D7DD2380EA}" dt="2022-05-08T06:28:31.870" v="167" actId="47"/>
        <pc:sldMkLst>
          <pc:docMk/>
          <pc:sldMk cId="582657853" sldId="293"/>
        </pc:sldMkLst>
      </pc:sldChg>
      <pc:sldChg chg="addSp delSp modSp del mod">
        <pc:chgData name="Boas, Erika" userId="7e96484e-e7c7-4d0b-a12d-c940c4877ad6" providerId="ADAL" clId="{E0DD037D-029E-4DD6-BD15-22D7DD2380EA}" dt="2022-05-08T06:22:42.273" v="113" actId="47"/>
        <pc:sldMkLst>
          <pc:docMk/>
          <pc:sldMk cId="2455815827" sldId="293"/>
        </pc:sldMkLst>
        <pc:spChg chg="add mod">
          <ac:chgData name="Boas, Erika" userId="7e96484e-e7c7-4d0b-a12d-c940c4877ad6" providerId="ADAL" clId="{E0DD037D-029E-4DD6-BD15-22D7DD2380EA}" dt="2022-05-08T06:14:37.703" v="68"/>
          <ac:spMkLst>
            <pc:docMk/>
            <pc:sldMk cId="2455815827" sldId="293"/>
            <ac:spMk id="3" creationId="{A2B29332-304C-462E-B78C-5A282554862B}"/>
          </ac:spMkLst>
        </pc:spChg>
        <pc:spChg chg="add mod">
          <ac:chgData name="Boas, Erika" userId="7e96484e-e7c7-4d0b-a12d-c940c4877ad6" providerId="ADAL" clId="{E0DD037D-029E-4DD6-BD15-22D7DD2380EA}" dt="2022-05-08T06:12:10.797" v="40" actId="14100"/>
          <ac:spMkLst>
            <pc:docMk/>
            <pc:sldMk cId="2455815827" sldId="293"/>
            <ac:spMk id="6" creationId="{E2C14E8F-4003-410B-9DA2-1CFE5DBBC825}"/>
          </ac:spMkLst>
        </pc:spChg>
        <pc:picChg chg="del">
          <ac:chgData name="Boas, Erika" userId="7e96484e-e7c7-4d0b-a12d-c940c4877ad6" providerId="ADAL" clId="{E0DD037D-029E-4DD6-BD15-22D7DD2380EA}" dt="2022-05-08T06:10:14.439" v="0" actId="478"/>
          <ac:picMkLst>
            <pc:docMk/>
            <pc:sldMk cId="2455815827" sldId="293"/>
            <ac:picMk id="5" creationId="{DF2A658A-5515-4046-80FB-F3887016C0AA}"/>
          </ac:picMkLst>
        </pc:picChg>
      </pc:sldChg>
      <pc:sldChg chg="addSp delSp new del">
        <pc:chgData name="Boas, Erika" userId="7e96484e-e7c7-4d0b-a12d-c940c4877ad6" providerId="ADAL" clId="{E0DD037D-029E-4DD6-BD15-22D7DD2380EA}" dt="2022-05-08T06:12:10.781" v="39" actId="680"/>
        <pc:sldMkLst>
          <pc:docMk/>
          <pc:sldMk cId="2987952928" sldId="294"/>
        </pc:sldMkLst>
        <pc:picChg chg="add del">
          <ac:chgData name="Boas, Erika" userId="7e96484e-e7c7-4d0b-a12d-c940c4877ad6" providerId="ADAL" clId="{E0DD037D-029E-4DD6-BD15-22D7DD2380EA}" dt="2022-05-08T06:12:10.748" v="38"/>
          <ac:picMkLst>
            <pc:docMk/>
            <pc:sldMk cId="2987952928" sldId="294"/>
            <ac:picMk id="4" creationId="{2D15E327-7074-4F48-BFB7-30BF8452E5E6}"/>
          </ac:picMkLst>
        </pc:picChg>
      </pc:sldChg>
      <pc:sldChg chg="addSp delSp modSp add del mod">
        <pc:chgData name="Boas, Erika" userId="7e96484e-e7c7-4d0b-a12d-c940c4877ad6" providerId="ADAL" clId="{E0DD037D-029E-4DD6-BD15-22D7DD2380EA}" dt="2022-05-11T08:50:53.359" v="227" actId="20577"/>
        <pc:sldMkLst>
          <pc:docMk/>
          <pc:sldMk cId="2847356786" sldId="316"/>
        </pc:sldMkLst>
        <pc:spChg chg="del">
          <ac:chgData name="Boas, Erika" userId="7e96484e-e7c7-4d0b-a12d-c940c4877ad6" providerId="ADAL" clId="{E0DD037D-029E-4DD6-BD15-22D7DD2380EA}" dt="2022-05-11T08:50:47.666" v="224" actId="478"/>
          <ac:spMkLst>
            <pc:docMk/>
            <pc:sldMk cId="2847356786" sldId="316"/>
            <ac:spMk id="2" creationId="{00000000-0000-0000-0000-000000000000}"/>
          </ac:spMkLst>
        </pc:spChg>
        <pc:spChg chg="mod">
          <ac:chgData name="Boas, Erika" userId="7e96484e-e7c7-4d0b-a12d-c940c4877ad6" providerId="ADAL" clId="{E0DD037D-029E-4DD6-BD15-22D7DD2380EA}" dt="2022-05-11T08:50:53.359" v="227" actId="20577"/>
          <ac:spMkLst>
            <pc:docMk/>
            <pc:sldMk cId="2847356786" sldId="316"/>
            <ac:spMk id="3" creationId="{00000000-0000-0000-0000-000000000000}"/>
          </ac:spMkLst>
        </pc:spChg>
        <pc:spChg chg="add del mod">
          <ac:chgData name="Boas, Erika" userId="7e96484e-e7c7-4d0b-a12d-c940c4877ad6" providerId="ADAL" clId="{E0DD037D-029E-4DD6-BD15-22D7DD2380EA}" dt="2022-05-11T08:50:50.117" v="226" actId="478"/>
          <ac:spMkLst>
            <pc:docMk/>
            <pc:sldMk cId="2847356786" sldId="316"/>
            <ac:spMk id="5" creationId="{FABF6B30-C3F8-4CAB-9C12-9D8BBF3FF3AB}"/>
          </ac:spMkLst>
        </pc:spChg>
        <pc:spChg chg="add mod">
          <ac:chgData name="Boas, Erika" userId="7e96484e-e7c7-4d0b-a12d-c940c4877ad6" providerId="ADAL" clId="{E0DD037D-029E-4DD6-BD15-22D7DD2380EA}" dt="2022-05-11T08:50:48.492" v="225"/>
          <ac:spMkLst>
            <pc:docMk/>
            <pc:sldMk cId="2847356786" sldId="316"/>
            <ac:spMk id="8" creationId="{C9C02092-24CD-4DDF-BBB3-6B160C492D0D}"/>
          </ac:spMkLst>
        </pc:spChg>
        <pc:picChg chg="mod">
          <ac:chgData name="Boas, Erika" userId="7e96484e-e7c7-4d0b-a12d-c940c4877ad6" providerId="ADAL" clId="{E0DD037D-029E-4DD6-BD15-22D7DD2380EA}" dt="2022-05-08T06:28:58.218" v="172" actId="1076"/>
          <ac:picMkLst>
            <pc:docMk/>
            <pc:sldMk cId="2847356786" sldId="316"/>
            <ac:picMk id="3074" creationId="{00000000-0000-0000-0000-000000000000}"/>
          </ac:picMkLst>
        </pc:picChg>
        <pc:picChg chg="mod">
          <ac:chgData name="Boas, Erika" userId="7e96484e-e7c7-4d0b-a12d-c940c4877ad6" providerId="ADAL" clId="{E0DD037D-029E-4DD6-BD15-22D7DD2380EA}" dt="2022-05-08T06:29:03.366" v="174" actId="14100"/>
          <ac:picMkLst>
            <pc:docMk/>
            <pc:sldMk cId="2847356786" sldId="316"/>
            <ac:picMk id="3076" creationId="{00000000-0000-0000-0000-000000000000}"/>
          </ac:picMkLst>
        </pc:picChg>
      </pc:sldChg>
      <pc:sldChg chg="modSp new del mod">
        <pc:chgData name="Boas, Erika" userId="7e96484e-e7c7-4d0b-a12d-c940c4877ad6" providerId="ADAL" clId="{E0DD037D-029E-4DD6-BD15-22D7DD2380EA}" dt="2022-05-11T09:24:11.556" v="423" actId="47"/>
        <pc:sldMkLst>
          <pc:docMk/>
          <pc:sldMk cId="3150021884" sldId="317"/>
        </pc:sldMkLst>
        <pc:spChg chg="mod">
          <ac:chgData name="Boas, Erika" userId="7e96484e-e7c7-4d0b-a12d-c940c4877ad6" providerId="ADAL" clId="{E0DD037D-029E-4DD6-BD15-22D7DD2380EA}" dt="2022-05-11T08:52:34.621" v="269" actId="20577"/>
          <ac:spMkLst>
            <pc:docMk/>
            <pc:sldMk cId="3150021884" sldId="317"/>
            <ac:spMk id="2" creationId="{AB6DAC95-3078-4CE3-80EE-F8ED5D14A30D}"/>
          </ac:spMkLst>
        </pc:spChg>
      </pc:sldChg>
      <pc:sldChg chg="addSp delSp modSp new mod">
        <pc:chgData name="Boas, Erika" userId="7e96484e-e7c7-4d0b-a12d-c940c4877ad6" providerId="ADAL" clId="{E0DD037D-029E-4DD6-BD15-22D7DD2380EA}" dt="2022-05-11T09:26:59.974" v="431" actId="1076"/>
        <pc:sldMkLst>
          <pc:docMk/>
          <pc:sldMk cId="1518222005" sldId="318"/>
        </pc:sldMkLst>
        <pc:spChg chg="mod">
          <ac:chgData name="Boas, Erika" userId="7e96484e-e7c7-4d0b-a12d-c940c4877ad6" providerId="ADAL" clId="{E0DD037D-029E-4DD6-BD15-22D7DD2380EA}" dt="2022-05-11T08:53:14.242" v="287" actId="20577"/>
          <ac:spMkLst>
            <pc:docMk/>
            <pc:sldMk cId="1518222005" sldId="318"/>
            <ac:spMk id="2" creationId="{711CE798-B61A-4F3C-84C5-6680F315741F}"/>
          </ac:spMkLst>
        </pc:spChg>
        <pc:spChg chg="del">
          <ac:chgData name="Boas, Erika" userId="7e96484e-e7c7-4d0b-a12d-c940c4877ad6" providerId="ADAL" clId="{E0DD037D-029E-4DD6-BD15-22D7DD2380EA}" dt="2022-05-11T08:53:42.976" v="291"/>
          <ac:spMkLst>
            <pc:docMk/>
            <pc:sldMk cId="1518222005" sldId="318"/>
            <ac:spMk id="3" creationId="{702573CA-3191-4863-8C80-BA6A3F8544AE}"/>
          </ac:spMkLst>
        </pc:spChg>
        <pc:picChg chg="add del mod">
          <ac:chgData name="Boas, Erika" userId="7e96484e-e7c7-4d0b-a12d-c940c4877ad6" providerId="ADAL" clId="{E0DD037D-029E-4DD6-BD15-22D7DD2380EA}" dt="2022-05-11T09:26:42.310" v="424" actId="478"/>
          <ac:picMkLst>
            <pc:docMk/>
            <pc:sldMk cId="1518222005" sldId="318"/>
            <ac:picMk id="4" creationId="{45506101-3816-4F99-8B74-DCF4BF8C6410}"/>
          </ac:picMkLst>
        </pc:picChg>
        <pc:picChg chg="add mod">
          <ac:chgData name="Boas, Erika" userId="7e96484e-e7c7-4d0b-a12d-c940c4877ad6" providerId="ADAL" clId="{E0DD037D-029E-4DD6-BD15-22D7DD2380EA}" dt="2022-05-11T09:26:58.598" v="430" actId="1076"/>
          <ac:picMkLst>
            <pc:docMk/>
            <pc:sldMk cId="1518222005" sldId="318"/>
            <ac:picMk id="5" creationId="{5EA747C8-2957-4AAD-A339-DAA402E1116D}"/>
          </ac:picMkLst>
        </pc:picChg>
        <pc:picChg chg="add mod">
          <ac:chgData name="Boas, Erika" userId="7e96484e-e7c7-4d0b-a12d-c940c4877ad6" providerId="ADAL" clId="{E0DD037D-029E-4DD6-BD15-22D7DD2380EA}" dt="2022-05-11T09:26:59.974" v="431" actId="1076"/>
          <ac:picMkLst>
            <pc:docMk/>
            <pc:sldMk cId="1518222005" sldId="318"/>
            <ac:picMk id="3074" creationId="{B18F4BE3-B5E2-4FC6-AEB8-25309C956B8F}"/>
          </ac:picMkLst>
        </pc:picChg>
      </pc:sldChg>
      <pc:sldChg chg="addSp delSp modSp new mod">
        <pc:chgData name="Boas, Erika" userId="7e96484e-e7c7-4d0b-a12d-c940c4877ad6" providerId="ADAL" clId="{E0DD037D-029E-4DD6-BD15-22D7DD2380EA}" dt="2022-05-11T09:24:01.149" v="422" actId="1076"/>
        <pc:sldMkLst>
          <pc:docMk/>
          <pc:sldMk cId="3921286050" sldId="319"/>
        </pc:sldMkLst>
        <pc:spChg chg="mod">
          <ac:chgData name="Boas, Erika" userId="7e96484e-e7c7-4d0b-a12d-c940c4877ad6" providerId="ADAL" clId="{E0DD037D-029E-4DD6-BD15-22D7DD2380EA}" dt="2022-05-11T09:05:27.986" v="320" actId="207"/>
          <ac:spMkLst>
            <pc:docMk/>
            <pc:sldMk cId="3921286050" sldId="319"/>
            <ac:spMk id="2" creationId="{AF192722-9D72-41AF-A755-75FD9DA0AE7D}"/>
          </ac:spMkLst>
        </pc:spChg>
        <pc:spChg chg="del mod">
          <ac:chgData name="Boas, Erika" userId="7e96484e-e7c7-4d0b-a12d-c940c4877ad6" providerId="ADAL" clId="{E0DD037D-029E-4DD6-BD15-22D7DD2380EA}" dt="2022-05-11T09:06:43.769" v="344" actId="478"/>
          <ac:spMkLst>
            <pc:docMk/>
            <pc:sldMk cId="3921286050" sldId="319"/>
            <ac:spMk id="3" creationId="{C21CF375-C254-4812-AF40-391D2A36E380}"/>
          </ac:spMkLst>
        </pc:spChg>
        <pc:spChg chg="add del mod">
          <ac:chgData name="Boas, Erika" userId="7e96484e-e7c7-4d0b-a12d-c940c4877ad6" providerId="ADAL" clId="{E0DD037D-029E-4DD6-BD15-22D7DD2380EA}" dt="2022-05-11T09:06:45.659" v="345" actId="478"/>
          <ac:spMkLst>
            <pc:docMk/>
            <pc:sldMk cId="3921286050" sldId="319"/>
            <ac:spMk id="5" creationId="{6424236D-BFC8-4ECC-9A86-038297034CC8}"/>
          </ac:spMkLst>
        </pc:spChg>
        <pc:picChg chg="add mod">
          <ac:chgData name="Boas, Erika" userId="7e96484e-e7c7-4d0b-a12d-c940c4877ad6" providerId="ADAL" clId="{E0DD037D-029E-4DD6-BD15-22D7DD2380EA}" dt="2022-05-11T09:23:24.217" v="408" actId="1076"/>
          <ac:picMkLst>
            <pc:docMk/>
            <pc:sldMk cId="3921286050" sldId="319"/>
            <ac:picMk id="1026" creationId="{4B8BA15F-05B3-418E-A1C8-86C0A3176DD8}"/>
          </ac:picMkLst>
        </pc:picChg>
        <pc:picChg chg="add mod">
          <ac:chgData name="Boas, Erika" userId="7e96484e-e7c7-4d0b-a12d-c940c4877ad6" providerId="ADAL" clId="{E0DD037D-029E-4DD6-BD15-22D7DD2380EA}" dt="2022-05-11T09:22:56.559" v="404" actId="1076"/>
          <ac:picMkLst>
            <pc:docMk/>
            <pc:sldMk cId="3921286050" sldId="319"/>
            <ac:picMk id="1028" creationId="{98C66F0A-72F5-481D-8ABE-5CB126D60D30}"/>
          </ac:picMkLst>
        </pc:picChg>
        <pc:picChg chg="add mod">
          <ac:chgData name="Boas, Erika" userId="7e96484e-e7c7-4d0b-a12d-c940c4877ad6" providerId="ADAL" clId="{E0DD037D-029E-4DD6-BD15-22D7DD2380EA}" dt="2022-05-11T09:22:58.868" v="405" actId="1076"/>
          <ac:picMkLst>
            <pc:docMk/>
            <pc:sldMk cId="3921286050" sldId="319"/>
            <ac:picMk id="1030" creationId="{A2CBBCC7-5B3D-4AAF-A95A-DA02B1B83B8A}"/>
          </ac:picMkLst>
        </pc:picChg>
        <pc:picChg chg="add mod">
          <ac:chgData name="Boas, Erika" userId="7e96484e-e7c7-4d0b-a12d-c940c4877ad6" providerId="ADAL" clId="{E0DD037D-029E-4DD6-BD15-22D7DD2380EA}" dt="2022-05-11T09:23:30.253" v="411" actId="1076"/>
          <ac:picMkLst>
            <pc:docMk/>
            <pc:sldMk cId="3921286050" sldId="319"/>
            <ac:picMk id="1032" creationId="{3027CD79-56FF-4D78-8747-F1DDE46B47EF}"/>
          </ac:picMkLst>
        </pc:picChg>
        <pc:picChg chg="add mod">
          <ac:chgData name="Boas, Erika" userId="7e96484e-e7c7-4d0b-a12d-c940c4877ad6" providerId="ADAL" clId="{E0DD037D-029E-4DD6-BD15-22D7DD2380EA}" dt="2022-05-11T09:24:01.149" v="422" actId="1076"/>
          <ac:picMkLst>
            <pc:docMk/>
            <pc:sldMk cId="3921286050" sldId="319"/>
            <ac:picMk id="1034" creationId="{2AE36167-2713-41C0-8E4B-3867AE9F13B1}"/>
          </ac:picMkLst>
        </pc:picChg>
      </pc:sldChg>
      <pc:sldChg chg="addSp delSp modSp new mod">
        <pc:chgData name="Boas, Erika" userId="7e96484e-e7c7-4d0b-a12d-c940c4877ad6" providerId="ADAL" clId="{E0DD037D-029E-4DD6-BD15-22D7DD2380EA}" dt="2022-05-11T09:21:27.650" v="391" actId="20577"/>
        <pc:sldMkLst>
          <pc:docMk/>
          <pc:sldMk cId="2793442638" sldId="320"/>
        </pc:sldMkLst>
        <pc:spChg chg="del mod">
          <ac:chgData name="Boas, Erika" userId="7e96484e-e7c7-4d0b-a12d-c940c4877ad6" providerId="ADAL" clId="{E0DD037D-029E-4DD6-BD15-22D7DD2380EA}" dt="2022-05-11T09:18:52.112" v="351" actId="478"/>
          <ac:spMkLst>
            <pc:docMk/>
            <pc:sldMk cId="2793442638" sldId="320"/>
            <ac:spMk id="3" creationId="{CE55CF29-1D9F-42AB-946D-E4199BAF387B}"/>
          </ac:spMkLst>
        </pc:spChg>
        <pc:spChg chg="add del">
          <ac:chgData name="Boas, Erika" userId="7e96484e-e7c7-4d0b-a12d-c940c4877ad6" providerId="ADAL" clId="{E0DD037D-029E-4DD6-BD15-22D7DD2380EA}" dt="2022-05-11T09:18:47.652" v="349"/>
          <ac:spMkLst>
            <pc:docMk/>
            <pc:sldMk cId="2793442638" sldId="320"/>
            <ac:spMk id="4" creationId="{9AD12C6C-F4CD-4B0A-9D1B-94C9771B81A6}"/>
          </ac:spMkLst>
        </pc:spChg>
        <pc:spChg chg="add mod">
          <ac:chgData name="Boas, Erika" userId="7e96484e-e7c7-4d0b-a12d-c940c4877ad6" providerId="ADAL" clId="{E0DD037D-029E-4DD6-BD15-22D7DD2380EA}" dt="2022-05-11T09:20:04.261" v="367" actId="1076"/>
          <ac:spMkLst>
            <pc:docMk/>
            <pc:sldMk cId="2793442638" sldId="320"/>
            <ac:spMk id="5" creationId="{97C7B7EB-C647-4BDB-8907-D0216FA905B0}"/>
          </ac:spMkLst>
        </pc:spChg>
        <pc:spChg chg="add mod">
          <ac:chgData name="Boas, Erika" userId="7e96484e-e7c7-4d0b-a12d-c940c4877ad6" providerId="ADAL" clId="{E0DD037D-029E-4DD6-BD15-22D7DD2380EA}" dt="2022-05-11T09:21:27.650" v="391" actId="20577"/>
          <ac:spMkLst>
            <pc:docMk/>
            <pc:sldMk cId="2793442638" sldId="320"/>
            <ac:spMk id="6" creationId="{5D6873F4-B5AD-49C8-9695-99F8CEBCB6D3}"/>
          </ac:spMkLst>
        </pc:spChg>
        <pc:spChg chg="add mod">
          <ac:chgData name="Boas, Erika" userId="7e96484e-e7c7-4d0b-a12d-c940c4877ad6" providerId="ADAL" clId="{E0DD037D-029E-4DD6-BD15-22D7DD2380EA}" dt="2022-05-11T09:21:01.200" v="379" actId="20577"/>
          <ac:spMkLst>
            <pc:docMk/>
            <pc:sldMk cId="2793442638" sldId="320"/>
            <ac:spMk id="7" creationId="{79F3C30C-DDBB-437F-89BE-7964D46F9A6F}"/>
          </ac:spMkLst>
        </pc:spChg>
        <pc:picChg chg="add del">
          <ac:chgData name="Boas, Erika" userId="7e96484e-e7c7-4d0b-a12d-c940c4877ad6" providerId="ADAL" clId="{E0DD037D-029E-4DD6-BD15-22D7DD2380EA}" dt="2022-05-11T09:18:47.652" v="349"/>
          <ac:picMkLst>
            <pc:docMk/>
            <pc:sldMk cId="2793442638" sldId="320"/>
            <ac:picMk id="2050" creationId="{78C14DD4-B31A-4E6C-84C4-127CCFFCD032}"/>
          </ac:picMkLst>
        </pc:picChg>
        <pc:picChg chg="add mod">
          <ac:chgData name="Boas, Erika" userId="7e96484e-e7c7-4d0b-a12d-c940c4877ad6" providerId="ADAL" clId="{E0DD037D-029E-4DD6-BD15-22D7DD2380EA}" dt="2022-05-11T09:19:59.191" v="366" actId="1076"/>
          <ac:picMkLst>
            <pc:docMk/>
            <pc:sldMk cId="2793442638" sldId="320"/>
            <ac:picMk id="2052" creationId="{82315E2A-C289-45DB-A30E-7A40BFD41EB8}"/>
          </ac:picMkLst>
        </pc:picChg>
        <pc:picChg chg="add mod">
          <ac:chgData name="Boas, Erika" userId="7e96484e-e7c7-4d0b-a12d-c940c4877ad6" providerId="ADAL" clId="{E0DD037D-029E-4DD6-BD15-22D7DD2380EA}" dt="2022-05-11T09:21:18.359" v="389" actId="1037"/>
          <ac:picMkLst>
            <pc:docMk/>
            <pc:sldMk cId="2793442638" sldId="320"/>
            <ac:picMk id="2054" creationId="{E6618B68-ABB9-487B-9D47-13B63F417327}"/>
          </ac:picMkLst>
        </pc:picChg>
        <pc:picChg chg="add mod">
          <ac:chgData name="Boas, Erika" userId="7e96484e-e7c7-4d0b-a12d-c940c4877ad6" providerId="ADAL" clId="{E0DD037D-029E-4DD6-BD15-22D7DD2380EA}" dt="2022-05-11T09:21:08.646" v="386" actId="1037"/>
          <ac:picMkLst>
            <pc:docMk/>
            <pc:sldMk cId="2793442638" sldId="320"/>
            <ac:picMk id="2056" creationId="{9A3EFA54-DF35-4DA5-BCE0-1E7EB08A2B91}"/>
          </ac:picMkLst>
        </pc:picChg>
      </pc:sldChg>
      <pc:sldMasterChg chg="setBg modSldLayout">
        <pc:chgData name="Boas, Erika" userId="7e96484e-e7c7-4d0b-a12d-c940c4877ad6" providerId="ADAL" clId="{E0DD037D-029E-4DD6-BD15-22D7DD2380EA}" dt="2022-05-08T06:12:40.596" v="41"/>
        <pc:sldMasterMkLst>
          <pc:docMk/>
          <pc:sldMasterMk cId="2099134389" sldId="2147483719"/>
        </pc:sldMasterMkLst>
        <pc:sldLayoutChg chg="setBg">
          <pc:chgData name="Boas, Erika" userId="7e96484e-e7c7-4d0b-a12d-c940c4877ad6" providerId="ADAL" clId="{E0DD037D-029E-4DD6-BD15-22D7DD2380EA}" dt="2022-05-08T06:12:40.596" v="41"/>
          <pc:sldLayoutMkLst>
            <pc:docMk/>
            <pc:sldMasterMk cId="1187486844" sldId="2147483762"/>
            <pc:sldLayoutMk cId="4214569065" sldId="2147483669"/>
          </pc:sldLayoutMkLst>
        </pc:sldLayoutChg>
        <pc:sldLayoutChg chg="setBg">
          <pc:chgData name="Boas, Erika" userId="7e96484e-e7c7-4d0b-a12d-c940c4877ad6" providerId="ADAL" clId="{E0DD037D-029E-4DD6-BD15-22D7DD2380EA}" dt="2022-05-08T06:12:40.596" v="41"/>
          <pc:sldLayoutMkLst>
            <pc:docMk/>
            <pc:sldMasterMk cId="1187486844" sldId="2147483762"/>
            <pc:sldLayoutMk cId="239375644" sldId="2147483670"/>
          </pc:sldLayoutMkLst>
        </pc:sldLayoutChg>
        <pc:sldLayoutChg chg="setBg">
          <pc:chgData name="Boas, Erika" userId="7e96484e-e7c7-4d0b-a12d-c940c4877ad6" providerId="ADAL" clId="{E0DD037D-029E-4DD6-BD15-22D7DD2380EA}" dt="2022-05-08T06:12:40.596" v="41"/>
          <pc:sldLayoutMkLst>
            <pc:docMk/>
            <pc:sldMasterMk cId="2099134389" sldId="2147483719"/>
            <pc:sldLayoutMk cId="2438638096" sldId="2147483720"/>
          </pc:sldLayoutMkLst>
        </pc:sldLayoutChg>
        <pc:sldLayoutChg chg="setBg">
          <pc:chgData name="Boas, Erika" userId="7e96484e-e7c7-4d0b-a12d-c940c4877ad6" providerId="ADAL" clId="{E0DD037D-029E-4DD6-BD15-22D7DD2380EA}" dt="2022-05-08T06:12:40.596" v="41"/>
          <pc:sldLayoutMkLst>
            <pc:docMk/>
            <pc:sldMasterMk cId="2099134389" sldId="2147483719"/>
            <pc:sldLayoutMk cId="2246070189" sldId="2147483721"/>
          </pc:sldLayoutMkLst>
        </pc:sldLayoutChg>
        <pc:sldLayoutChg chg="setBg">
          <pc:chgData name="Boas, Erika" userId="7e96484e-e7c7-4d0b-a12d-c940c4877ad6" providerId="ADAL" clId="{E0DD037D-029E-4DD6-BD15-22D7DD2380EA}" dt="2022-05-08T06:12:40.596" v="41"/>
          <pc:sldLayoutMkLst>
            <pc:docMk/>
            <pc:sldMasterMk cId="2099134389" sldId="2147483719"/>
            <pc:sldLayoutMk cId="19882365" sldId="2147483722"/>
          </pc:sldLayoutMkLst>
        </pc:sldLayoutChg>
        <pc:sldLayoutChg chg="setBg">
          <pc:chgData name="Boas, Erika" userId="7e96484e-e7c7-4d0b-a12d-c940c4877ad6" providerId="ADAL" clId="{E0DD037D-029E-4DD6-BD15-22D7DD2380EA}" dt="2022-05-08T06:12:40.596" v="41"/>
          <pc:sldLayoutMkLst>
            <pc:docMk/>
            <pc:sldMasterMk cId="2099134389" sldId="2147483719"/>
            <pc:sldLayoutMk cId="33953585" sldId="2147483723"/>
          </pc:sldLayoutMkLst>
        </pc:sldLayoutChg>
        <pc:sldLayoutChg chg="setBg">
          <pc:chgData name="Boas, Erika" userId="7e96484e-e7c7-4d0b-a12d-c940c4877ad6" providerId="ADAL" clId="{E0DD037D-029E-4DD6-BD15-22D7DD2380EA}" dt="2022-05-08T06:12:40.596" v="41"/>
          <pc:sldLayoutMkLst>
            <pc:docMk/>
            <pc:sldMasterMk cId="2099134389" sldId="2147483719"/>
            <pc:sldLayoutMk cId="4202582555" sldId="2147483724"/>
          </pc:sldLayoutMkLst>
        </pc:sldLayoutChg>
        <pc:sldLayoutChg chg="setBg">
          <pc:chgData name="Boas, Erika" userId="7e96484e-e7c7-4d0b-a12d-c940c4877ad6" providerId="ADAL" clId="{E0DD037D-029E-4DD6-BD15-22D7DD2380EA}" dt="2022-05-08T06:12:40.596" v="41"/>
          <pc:sldLayoutMkLst>
            <pc:docMk/>
            <pc:sldMasterMk cId="2099134389" sldId="2147483719"/>
            <pc:sldLayoutMk cId="1099034779" sldId="2147483725"/>
          </pc:sldLayoutMkLst>
        </pc:sldLayoutChg>
        <pc:sldLayoutChg chg="setBg">
          <pc:chgData name="Boas, Erika" userId="7e96484e-e7c7-4d0b-a12d-c940c4877ad6" providerId="ADAL" clId="{E0DD037D-029E-4DD6-BD15-22D7DD2380EA}" dt="2022-05-08T06:12:40.596" v="41"/>
          <pc:sldLayoutMkLst>
            <pc:docMk/>
            <pc:sldMasterMk cId="2099134389" sldId="2147483719"/>
            <pc:sldLayoutMk cId="562212911" sldId="2147483726"/>
          </pc:sldLayoutMkLst>
        </pc:sldLayoutChg>
        <pc:sldLayoutChg chg="setBg">
          <pc:chgData name="Boas, Erika" userId="7e96484e-e7c7-4d0b-a12d-c940c4877ad6" providerId="ADAL" clId="{E0DD037D-029E-4DD6-BD15-22D7DD2380EA}" dt="2022-05-08T06:12:40.596" v="41"/>
          <pc:sldLayoutMkLst>
            <pc:docMk/>
            <pc:sldMasterMk cId="2099134389" sldId="2147483719"/>
            <pc:sldLayoutMk cId="2570806627" sldId="2147483727"/>
          </pc:sldLayoutMkLst>
        </pc:sldLayoutChg>
        <pc:sldLayoutChg chg="setBg">
          <pc:chgData name="Boas, Erika" userId="7e96484e-e7c7-4d0b-a12d-c940c4877ad6" providerId="ADAL" clId="{E0DD037D-029E-4DD6-BD15-22D7DD2380EA}" dt="2022-05-08T06:12:40.596" v="41"/>
          <pc:sldLayoutMkLst>
            <pc:docMk/>
            <pc:sldMasterMk cId="2099134389" sldId="2147483719"/>
            <pc:sldLayoutMk cId="4094327745" sldId="2147483728"/>
          </pc:sldLayoutMkLst>
        </pc:sldLayoutChg>
        <pc:sldLayoutChg chg="setBg">
          <pc:chgData name="Boas, Erika" userId="7e96484e-e7c7-4d0b-a12d-c940c4877ad6" providerId="ADAL" clId="{E0DD037D-029E-4DD6-BD15-22D7DD2380EA}" dt="2022-05-08T06:12:40.596" v="41"/>
          <pc:sldLayoutMkLst>
            <pc:docMk/>
            <pc:sldMasterMk cId="2099134389" sldId="2147483719"/>
            <pc:sldLayoutMk cId="237029589" sldId="2147483729"/>
          </pc:sldLayoutMkLst>
        </pc:sldLayoutChg>
        <pc:sldLayoutChg chg="setBg">
          <pc:chgData name="Boas, Erika" userId="7e96484e-e7c7-4d0b-a12d-c940c4877ad6" providerId="ADAL" clId="{E0DD037D-029E-4DD6-BD15-22D7DD2380EA}" dt="2022-05-08T06:12:40.596" v="41"/>
          <pc:sldLayoutMkLst>
            <pc:docMk/>
            <pc:sldMasterMk cId="2099134389" sldId="2147483719"/>
            <pc:sldLayoutMk cId="4163961738" sldId="2147483730"/>
          </pc:sldLayoutMkLst>
        </pc:sldLayoutChg>
      </pc:sldMasterChg>
      <pc:sldMasterChg chg="modSldLayout">
        <pc:chgData name="Boas, Erika" userId="7e96484e-e7c7-4d0b-a12d-c940c4877ad6" providerId="ADAL" clId="{E0DD037D-029E-4DD6-BD15-22D7DD2380EA}" dt="2022-05-08T06:13:51.978" v="55"/>
        <pc:sldMasterMkLst>
          <pc:docMk/>
          <pc:sldMasterMk cId="228009791" sldId="2147483731"/>
        </pc:sldMasterMkLst>
        <pc:sldLayoutChg chg="addSp">
          <pc:chgData name="Boas, Erika" userId="7e96484e-e7c7-4d0b-a12d-c940c4877ad6" providerId="ADAL" clId="{E0DD037D-029E-4DD6-BD15-22D7DD2380EA}" dt="2022-05-08T06:13:51.978" v="55"/>
          <pc:sldLayoutMkLst>
            <pc:docMk/>
            <pc:sldMasterMk cId="228009791" sldId="2147483731"/>
            <pc:sldLayoutMk cId="457377835" sldId="2147483732"/>
          </pc:sldLayoutMkLst>
          <pc:picChg chg="add">
            <ac:chgData name="Boas, Erika" userId="7e96484e-e7c7-4d0b-a12d-c940c4877ad6" providerId="ADAL" clId="{E0DD037D-029E-4DD6-BD15-22D7DD2380EA}" dt="2022-05-08T06:13:51.978" v="55"/>
            <ac:picMkLst>
              <pc:docMk/>
              <pc:sldMasterMk cId="228009791" sldId="2147483731"/>
              <pc:sldLayoutMk cId="457377835" sldId="2147483732"/>
              <ac:picMk id="8" creationId="{EAA90276-B146-4B23-BD97-744CC2FA9412}"/>
            </ac:picMkLst>
          </pc:picChg>
        </pc:sldLayoutChg>
        <pc:sldLayoutChg chg="addSp">
          <pc:chgData name="Boas, Erika" userId="7e96484e-e7c7-4d0b-a12d-c940c4877ad6" providerId="ADAL" clId="{E0DD037D-029E-4DD6-BD15-22D7DD2380EA}" dt="2022-05-08T06:13:51.978" v="55"/>
          <pc:sldLayoutMkLst>
            <pc:docMk/>
            <pc:sldMasterMk cId="228009791" sldId="2147483731"/>
            <pc:sldLayoutMk cId="4227073976" sldId="2147483734"/>
          </pc:sldLayoutMkLst>
          <pc:picChg chg="add">
            <ac:chgData name="Boas, Erika" userId="7e96484e-e7c7-4d0b-a12d-c940c4877ad6" providerId="ADAL" clId="{E0DD037D-029E-4DD6-BD15-22D7DD2380EA}" dt="2022-05-08T06:13:51.978" v="55"/>
            <ac:picMkLst>
              <pc:docMk/>
              <pc:sldMasterMk cId="228009791" sldId="2147483731"/>
              <pc:sldLayoutMk cId="4227073976" sldId="2147483734"/>
              <ac:picMk id="8" creationId="{3A25BA0B-9C44-4C98-AAF1-EA971E404216}"/>
            </ac:picMkLst>
          </pc:picChg>
        </pc:sldLayoutChg>
        <pc:sldLayoutChg chg="addSp">
          <pc:chgData name="Boas, Erika" userId="7e96484e-e7c7-4d0b-a12d-c940c4877ad6" providerId="ADAL" clId="{E0DD037D-029E-4DD6-BD15-22D7DD2380EA}" dt="2022-05-08T06:13:51.978" v="55"/>
          <pc:sldLayoutMkLst>
            <pc:docMk/>
            <pc:sldMasterMk cId="228009791" sldId="2147483731"/>
            <pc:sldLayoutMk cId="427539164" sldId="2147483737"/>
          </pc:sldLayoutMkLst>
          <pc:picChg chg="add">
            <ac:chgData name="Boas, Erika" userId="7e96484e-e7c7-4d0b-a12d-c940c4877ad6" providerId="ADAL" clId="{E0DD037D-029E-4DD6-BD15-22D7DD2380EA}" dt="2022-05-08T06:13:51.978" v="55"/>
            <ac:picMkLst>
              <pc:docMk/>
              <pc:sldMasterMk cId="228009791" sldId="2147483731"/>
              <pc:sldLayoutMk cId="427539164" sldId="2147483737"/>
              <ac:picMk id="7" creationId="{9F9D9E08-7C0A-42FC-BFBD-57D5B5BAE82D}"/>
            </ac:picMkLst>
          </pc:picChg>
        </pc:sldLayoutChg>
        <pc:sldLayoutChg chg="addSp">
          <pc:chgData name="Boas, Erika" userId="7e96484e-e7c7-4d0b-a12d-c940c4877ad6" providerId="ADAL" clId="{E0DD037D-029E-4DD6-BD15-22D7DD2380EA}" dt="2022-05-08T06:13:51.978" v="55"/>
          <pc:sldLayoutMkLst>
            <pc:docMk/>
            <pc:sldMasterMk cId="228009791" sldId="2147483731"/>
            <pc:sldLayoutMk cId="1727900910" sldId="2147483740"/>
          </pc:sldLayoutMkLst>
          <pc:picChg chg="add">
            <ac:chgData name="Boas, Erika" userId="7e96484e-e7c7-4d0b-a12d-c940c4877ad6" providerId="ADAL" clId="{E0DD037D-029E-4DD6-BD15-22D7DD2380EA}" dt="2022-05-08T06:13:51.978" v="55"/>
            <ac:picMkLst>
              <pc:docMk/>
              <pc:sldMasterMk cId="228009791" sldId="2147483731"/>
              <pc:sldLayoutMk cId="1727900910" sldId="2147483740"/>
              <ac:picMk id="9" creationId="{8EBBA444-0F34-4D58-973E-5E5C011AA64E}"/>
            </ac:picMkLst>
          </pc:picChg>
        </pc:sldLayoutChg>
      </pc:sldMasterChg>
      <pc:sldMasterChg chg="modSldLayout">
        <pc:chgData name="Boas, Erika" userId="7e96484e-e7c7-4d0b-a12d-c940c4877ad6" providerId="ADAL" clId="{E0DD037D-029E-4DD6-BD15-22D7DD2380EA}" dt="2022-05-08T06:13:57.401" v="60"/>
        <pc:sldMasterMkLst>
          <pc:docMk/>
          <pc:sldMasterMk cId="637815286" sldId="2147483750"/>
        </pc:sldMasterMkLst>
        <pc:sldLayoutChg chg="addSp">
          <pc:chgData name="Boas, Erika" userId="7e96484e-e7c7-4d0b-a12d-c940c4877ad6" providerId="ADAL" clId="{E0DD037D-029E-4DD6-BD15-22D7DD2380EA}" dt="2022-05-08T06:13:57.401" v="60"/>
          <pc:sldLayoutMkLst>
            <pc:docMk/>
            <pc:sldMasterMk cId="637815286" sldId="2147483750"/>
            <pc:sldLayoutMk cId="2830835427" sldId="2147483751"/>
          </pc:sldLayoutMkLst>
          <pc:picChg chg="add">
            <ac:chgData name="Boas, Erika" userId="7e96484e-e7c7-4d0b-a12d-c940c4877ad6" providerId="ADAL" clId="{E0DD037D-029E-4DD6-BD15-22D7DD2380EA}" dt="2022-05-08T06:13:57.401" v="60"/>
            <ac:picMkLst>
              <pc:docMk/>
              <pc:sldMasterMk cId="637815286" sldId="2147483750"/>
              <pc:sldLayoutMk cId="2830835427" sldId="2147483751"/>
              <ac:picMk id="7" creationId="{BB41A726-CF80-4438-9BEC-95CC4D9EDFB8}"/>
            </ac:picMkLst>
          </pc:picChg>
        </pc:sldLayoutChg>
        <pc:sldLayoutChg chg="addSp">
          <pc:chgData name="Boas, Erika" userId="7e96484e-e7c7-4d0b-a12d-c940c4877ad6" providerId="ADAL" clId="{E0DD037D-029E-4DD6-BD15-22D7DD2380EA}" dt="2022-05-08T06:13:57.401" v="60"/>
          <pc:sldLayoutMkLst>
            <pc:docMk/>
            <pc:sldMasterMk cId="637815286" sldId="2147483750"/>
            <pc:sldLayoutMk cId="1038965335" sldId="2147483753"/>
          </pc:sldLayoutMkLst>
          <pc:picChg chg="add">
            <ac:chgData name="Boas, Erika" userId="7e96484e-e7c7-4d0b-a12d-c940c4877ad6" providerId="ADAL" clId="{E0DD037D-029E-4DD6-BD15-22D7DD2380EA}" dt="2022-05-08T06:13:57.401" v="60"/>
            <ac:picMkLst>
              <pc:docMk/>
              <pc:sldMasterMk cId="637815286" sldId="2147483750"/>
              <pc:sldLayoutMk cId="1038965335" sldId="2147483753"/>
              <ac:picMk id="7" creationId="{99D07D1A-C210-4748-8D9B-B220F68D437D}"/>
            </ac:picMkLst>
          </pc:picChg>
        </pc:sldLayoutChg>
        <pc:sldLayoutChg chg="addSp">
          <pc:chgData name="Boas, Erika" userId="7e96484e-e7c7-4d0b-a12d-c940c4877ad6" providerId="ADAL" clId="{E0DD037D-029E-4DD6-BD15-22D7DD2380EA}" dt="2022-05-08T06:13:57.401" v="60"/>
          <pc:sldLayoutMkLst>
            <pc:docMk/>
            <pc:sldMasterMk cId="637815286" sldId="2147483750"/>
            <pc:sldLayoutMk cId="2863173682" sldId="2147483756"/>
          </pc:sldLayoutMkLst>
          <pc:picChg chg="add">
            <ac:chgData name="Boas, Erika" userId="7e96484e-e7c7-4d0b-a12d-c940c4877ad6" providerId="ADAL" clId="{E0DD037D-029E-4DD6-BD15-22D7DD2380EA}" dt="2022-05-08T06:13:57.401" v="60"/>
            <ac:picMkLst>
              <pc:docMk/>
              <pc:sldMasterMk cId="637815286" sldId="2147483750"/>
              <pc:sldLayoutMk cId="2863173682" sldId="2147483756"/>
              <ac:picMk id="6" creationId="{71362E1B-CFA9-4590-B6E1-0F40C45E5539}"/>
            </ac:picMkLst>
          </pc:picChg>
        </pc:sldLayoutChg>
        <pc:sldLayoutChg chg="addSp">
          <pc:chgData name="Boas, Erika" userId="7e96484e-e7c7-4d0b-a12d-c940c4877ad6" providerId="ADAL" clId="{E0DD037D-029E-4DD6-BD15-22D7DD2380EA}" dt="2022-05-08T06:13:57.401" v="60"/>
          <pc:sldLayoutMkLst>
            <pc:docMk/>
            <pc:sldMasterMk cId="637815286" sldId="2147483750"/>
            <pc:sldLayoutMk cId="1557228052" sldId="2147483759"/>
          </pc:sldLayoutMkLst>
          <pc:picChg chg="add">
            <ac:chgData name="Boas, Erika" userId="7e96484e-e7c7-4d0b-a12d-c940c4877ad6" providerId="ADAL" clId="{E0DD037D-029E-4DD6-BD15-22D7DD2380EA}" dt="2022-05-08T06:13:57.401" v="60"/>
            <ac:picMkLst>
              <pc:docMk/>
              <pc:sldMasterMk cId="637815286" sldId="2147483750"/>
              <pc:sldLayoutMk cId="1557228052" sldId="2147483759"/>
              <ac:picMk id="8" creationId="{A61648F0-ECE5-4AEE-95ED-C657C31E0488}"/>
            </ac:picMkLst>
          </pc:picChg>
        </pc:sldLayoutChg>
      </pc:sldMasterChg>
      <pc:sldMasterChg chg="modSldLayout">
        <pc:chgData name="Boas, Erika" userId="7e96484e-e7c7-4d0b-a12d-c940c4877ad6" providerId="ADAL" clId="{E0DD037D-029E-4DD6-BD15-22D7DD2380EA}" dt="2022-05-08T06:14:37.703" v="68"/>
        <pc:sldMasterMkLst>
          <pc:docMk/>
          <pc:sldMasterMk cId="1187486844" sldId="2147483762"/>
        </pc:sldMasterMkLst>
        <pc:sldLayoutChg chg="addSp">
          <pc:chgData name="Boas, Erika" userId="7e96484e-e7c7-4d0b-a12d-c940c4877ad6" providerId="ADAL" clId="{E0DD037D-029E-4DD6-BD15-22D7DD2380EA}" dt="2022-05-08T06:14:37.703" v="68"/>
          <pc:sldLayoutMkLst>
            <pc:docMk/>
            <pc:sldMasterMk cId="1187486844" sldId="2147483762"/>
            <pc:sldLayoutMk cId="3362671929" sldId="2147483763"/>
          </pc:sldLayoutMkLst>
          <pc:picChg chg="add">
            <ac:chgData name="Boas, Erika" userId="7e96484e-e7c7-4d0b-a12d-c940c4877ad6" providerId="ADAL" clId="{E0DD037D-029E-4DD6-BD15-22D7DD2380EA}" dt="2022-05-08T06:14:37.703" v="68"/>
            <ac:picMkLst>
              <pc:docMk/>
              <pc:sldMasterMk cId="1187486844" sldId="2147483762"/>
              <pc:sldLayoutMk cId="3362671929" sldId="2147483763"/>
              <ac:picMk id="9" creationId="{BD035B9A-2E42-4776-8B5E-73C29C1A0E1C}"/>
            </ac:picMkLst>
          </pc:picChg>
        </pc:sldLayoutChg>
        <pc:sldLayoutChg chg="addSp">
          <pc:chgData name="Boas, Erika" userId="7e96484e-e7c7-4d0b-a12d-c940c4877ad6" providerId="ADAL" clId="{E0DD037D-029E-4DD6-BD15-22D7DD2380EA}" dt="2022-05-08T06:14:37.703" v="68"/>
          <pc:sldLayoutMkLst>
            <pc:docMk/>
            <pc:sldMasterMk cId="1187486844" sldId="2147483762"/>
            <pc:sldLayoutMk cId="3450517190" sldId="2147483765"/>
          </pc:sldLayoutMkLst>
          <pc:picChg chg="add">
            <ac:chgData name="Boas, Erika" userId="7e96484e-e7c7-4d0b-a12d-c940c4877ad6" providerId="ADAL" clId="{E0DD037D-029E-4DD6-BD15-22D7DD2380EA}" dt="2022-05-08T06:14:37.703" v="68"/>
            <ac:picMkLst>
              <pc:docMk/>
              <pc:sldMasterMk cId="1187486844" sldId="2147483762"/>
              <pc:sldLayoutMk cId="3450517190" sldId="2147483765"/>
              <ac:picMk id="8" creationId="{77337B9B-D9C2-4D7A-B485-F3D8BC405640}"/>
            </ac:picMkLst>
          </pc:picChg>
        </pc:sldLayoutChg>
        <pc:sldLayoutChg chg="addSp">
          <pc:chgData name="Boas, Erika" userId="7e96484e-e7c7-4d0b-a12d-c940c4877ad6" providerId="ADAL" clId="{E0DD037D-029E-4DD6-BD15-22D7DD2380EA}" dt="2022-05-08T06:14:37.703" v="68"/>
          <pc:sldLayoutMkLst>
            <pc:docMk/>
            <pc:sldMasterMk cId="1187486844" sldId="2147483762"/>
            <pc:sldLayoutMk cId="3784538209" sldId="2147483768"/>
          </pc:sldLayoutMkLst>
          <pc:picChg chg="add">
            <ac:chgData name="Boas, Erika" userId="7e96484e-e7c7-4d0b-a12d-c940c4877ad6" providerId="ADAL" clId="{E0DD037D-029E-4DD6-BD15-22D7DD2380EA}" dt="2022-05-08T06:14:37.703" v="68"/>
            <ac:picMkLst>
              <pc:docMk/>
              <pc:sldMasterMk cId="1187486844" sldId="2147483762"/>
              <pc:sldLayoutMk cId="3784538209" sldId="2147483768"/>
              <ac:picMk id="6" creationId="{55F4321E-094A-43EB-ACA4-EEB09A5707B0}"/>
            </ac:picMkLst>
          </pc:picChg>
        </pc:sldLayoutChg>
        <pc:sldLayoutChg chg="addSp">
          <pc:chgData name="Boas, Erika" userId="7e96484e-e7c7-4d0b-a12d-c940c4877ad6" providerId="ADAL" clId="{E0DD037D-029E-4DD6-BD15-22D7DD2380EA}" dt="2022-05-08T06:14:37.703" v="68"/>
          <pc:sldLayoutMkLst>
            <pc:docMk/>
            <pc:sldMasterMk cId="1187486844" sldId="2147483762"/>
            <pc:sldLayoutMk cId="3080619333" sldId="2147483771"/>
          </pc:sldLayoutMkLst>
          <pc:picChg chg="add">
            <ac:chgData name="Boas, Erika" userId="7e96484e-e7c7-4d0b-a12d-c940c4877ad6" providerId="ADAL" clId="{E0DD037D-029E-4DD6-BD15-22D7DD2380EA}" dt="2022-05-08T06:14:37.703" v="68"/>
            <ac:picMkLst>
              <pc:docMk/>
              <pc:sldMasterMk cId="1187486844" sldId="2147483762"/>
              <pc:sldLayoutMk cId="3080619333" sldId="2147483771"/>
              <ac:picMk id="8" creationId="{B5B5FF1C-D1A7-4F54-A2BD-195BB2E06982}"/>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89EEB7D-AC5C-D94C-9F5B-B26354B0CE22}" type="datetimeFigureOut">
              <a:rPr lang="en-US" smtClean="0"/>
              <a:t>5/14/2022</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9160BC2-AFD5-D446-AB84-E1E40640F965}" type="slidenum">
              <a:rPr lang="en-US" smtClean="0"/>
              <a:t>‹#›</a:t>
            </a:fld>
            <a:endParaRPr lang="en-US"/>
          </a:p>
        </p:txBody>
      </p:sp>
    </p:spTree>
    <p:extLst>
      <p:ext uri="{BB962C8B-B14F-4D97-AF65-F5344CB8AC3E}">
        <p14:creationId xmlns:p14="http://schemas.microsoft.com/office/powerpoint/2010/main" val="326217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Introductions: 2mins</a:t>
            </a:r>
          </a:p>
        </p:txBody>
      </p:sp>
      <p:sp>
        <p:nvSpPr>
          <p:cNvPr id="4" name="Slide Number Placeholder 3"/>
          <p:cNvSpPr>
            <a:spLocks noGrp="1"/>
          </p:cNvSpPr>
          <p:nvPr>
            <p:ph type="sldNum" sz="quarter" idx="5"/>
          </p:nvPr>
        </p:nvSpPr>
        <p:spPr/>
        <p:txBody>
          <a:bodyPr/>
          <a:lstStyle/>
          <a:p>
            <a:fld id="{49160BC2-AFD5-D446-AB84-E1E40640F965}" type="slidenum">
              <a:rPr lang="en-US" smtClean="0"/>
              <a:t>1</a:t>
            </a:fld>
            <a:endParaRPr lang="en-US"/>
          </a:p>
        </p:txBody>
      </p:sp>
    </p:spTree>
    <p:extLst>
      <p:ext uri="{BB962C8B-B14F-4D97-AF65-F5344CB8AC3E}">
        <p14:creationId xmlns:p14="http://schemas.microsoft.com/office/powerpoint/2010/main" val="3378266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9160BC2-AFD5-D446-AB84-E1E40640F965}" type="slidenum">
              <a:rPr lang="en-US" smtClean="0"/>
              <a:t>3</a:t>
            </a:fld>
            <a:endParaRPr lang="en-US"/>
          </a:p>
        </p:txBody>
      </p:sp>
    </p:spTree>
    <p:extLst>
      <p:ext uri="{BB962C8B-B14F-4D97-AF65-F5344CB8AC3E}">
        <p14:creationId xmlns:p14="http://schemas.microsoft.com/office/powerpoint/2010/main" val="2755988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9160BC2-AFD5-D446-AB84-E1E40640F965}" type="slidenum">
              <a:rPr lang="en-US" smtClean="0"/>
              <a:t>4</a:t>
            </a:fld>
            <a:endParaRPr lang="en-US"/>
          </a:p>
        </p:txBody>
      </p:sp>
    </p:spTree>
    <p:extLst>
      <p:ext uri="{BB962C8B-B14F-4D97-AF65-F5344CB8AC3E}">
        <p14:creationId xmlns:p14="http://schemas.microsoft.com/office/powerpoint/2010/main" val="2661385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9160BC2-AFD5-D446-AB84-E1E40640F965}" type="slidenum">
              <a:rPr lang="en-US" smtClean="0"/>
              <a:t>5</a:t>
            </a:fld>
            <a:endParaRPr lang="en-US"/>
          </a:p>
        </p:txBody>
      </p:sp>
    </p:spTree>
    <p:extLst>
      <p:ext uri="{BB962C8B-B14F-4D97-AF65-F5344CB8AC3E}">
        <p14:creationId xmlns:p14="http://schemas.microsoft.com/office/powerpoint/2010/main" val="1564716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9160BC2-AFD5-D446-AB84-E1E40640F965}" type="slidenum">
              <a:rPr lang="en-US" smtClean="0"/>
              <a:t>6</a:t>
            </a:fld>
            <a:endParaRPr lang="en-US"/>
          </a:p>
        </p:txBody>
      </p:sp>
    </p:spTree>
    <p:extLst>
      <p:ext uri="{BB962C8B-B14F-4D97-AF65-F5344CB8AC3E}">
        <p14:creationId xmlns:p14="http://schemas.microsoft.com/office/powerpoint/2010/main" val="3975493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49160BC2-AFD5-D446-AB84-E1E40640F965}" type="slidenum">
              <a:rPr lang="en-US" smtClean="0"/>
              <a:t>7</a:t>
            </a:fld>
            <a:endParaRPr lang="en-US"/>
          </a:p>
        </p:txBody>
      </p:sp>
    </p:spTree>
    <p:extLst>
      <p:ext uri="{BB962C8B-B14F-4D97-AF65-F5344CB8AC3E}">
        <p14:creationId xmlns:p14="http://schemas.microsoft.com/office/powerpoint/2010/main" val="3131074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49160BC2-AFD5-D446-AB84-E1E40640F965}" type="slidenum">
              <a:rPr lang="en-US" smtClean="0"/>
              <a:t>8</a:t>
            </a:fld>
            <a:endParaRPr lang="en-US"/>
          </a:p>
        </p:txBody>
      </p:sp>
    </p:spTree>
    <p:extLst>
      <p:ext uri="{BB962C8B-B14F-4D97-AF65-F5344CB8AC3E}">
        <p14:creationId xmlns:p14="http://schemas.microsoft.com/office/powerpoint/2010/main" val="790767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9160BC2-AFD5-D446-AB84-E1E40640F965}" type="slidenum">
              <a:rPr lang="en-US" smtClean="0"/>
              <a:t>9</a:t>
            </a:fld>
            <a:endParaRPr lang="en-US"/>
          </a:p>
        </p:txBody>
      </p:sp>
    </p:spTree>
    <p:extLst>
      <p:ext uri="{BB962C8B-B14F-4D97-AF65-F5344CB8AC3E}">
        <p14:creationId xmlns:p14="http://schemas.microsoft.com/office/powerpoint/2010/main" val="2068126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9160BC2-AFD5-D446-AB84-E1E40640F965}" type="slidenum">
              <a:rPr lang="en-US" smtClean="0"/>
              <a:t>10</a:t>
            </a:fld>
            <a:endParaRPr lang="en-US"/>
          </a:p>
        </p:txBody>
      </p:sp>
    </p:spTree>
    <p:extLst>
      <p:ext uri="{BB962C8B-B14F-4D97-AF65-F5344CB8AC3E}">
        <p14:creationId xmlns:p14="http://schemas.microsoft.com/office/powerpoint/2010/main" val="3720140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9160BC2-AFD5-D446-AB84-E1E40640F965}" type="slidenum">
              <a:rPr lang="en-US" smtClean="0"/>
              <a:t>14</a:t>
            </a:fld>
            <a:endParaRPr lang="en-US"/>
          </a:p>
        </p:txBody>
      </p:sp>
    </p:spTree>
    <p:extLst>
      <p:ext uri="{BB962C8B-B14F-4D97-AF65-F5344CB8AC3E}">
        <p14:creationId xmlns:p14="http://schemas.microsoft.com/office/powerpoint/2010/main" val="4282512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49160BC2-AFD5-D446-AB84-E1E40640F965}" type="slidenum">
              <a:rPr lang="en-US" smtClean="0"/>
              <a:t>15</a:t>
            </a:fld>
            <a:endParaRPr lang="en-US"/>
          </a:p>
        </p:txBody>
      </p:sp>
    </p:spTree>
    <p:extLst>
      <p:ext uri="{BB962C8B-B14F-4D97-AF65-F5344CB8AC3E}">
        <p14:creationId xmlns:p14="http://schemas.microsoft.com/office/powerpoint/2010/main" val="2919654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49160BC2-AFD5-D446-AB84-E1E40640F965}" type="slidenum">
              <a:rPr lang="en-US" smtClean="0"/>
              <a:t>16</a:t>
            </a:fld>
            <a:endParaRPr lang="en-US"/>
          </a:p>
        </p:txBody>
      </p:sp>
    </p:spTree>
    <p:extLst>
      <p:ext uri="{BB962C8B-B14F-4D97-AF65-F5344CB8AC3E}">
        <p14:creationId xmlns:p14="http://schemas.microsoft.com/office/powerpoint/2010/main" val="39646945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Rosie – 4 mins</a:t>
            </a:r>
          </a:p>
        </p:txBody>
      </p:sp>
      <p:sp>
        <p:nvSpPr>
          <p:cNvPr id="4" name="Slide Number Placeholder 3"/>
          <p:cNvSpPr>
            <a:spLocks noGrp="1"/>
          </p:cNvSpPr>
          <p:nvPr>
            <p:ph type="sldNum" sz="quarter" idx="5"/>
          </p:nvPr>
        </p:nvSpPr>
        <p:spPr/>
        <p:txBody>
          <a:bodyPr/>
          <a:lstStyle/>
          <a:p>
            <a:fld id="{49160BC2-AFD5-D446-AB84-E1E40640F965}" type="slidenum">
              <a:rPr lang="en-US" smtClean="0"/>
              <a:t>17</a:t>
            </a:fld>
            <a:endParaRPr lang="en-US"/>
          </a:p>
        </p:txBody>
      </p:sp>
    </p:spTree>
    <p:extLst>
      <p:ext uri="{BB962C8B-B14F-4D97-AF65-F5344CB8AC3E}">
        <p14:creationId xmlns:p14="http://schemas.microsoft.com/office/powerpoint/2010/main" val="39882224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49160BC2-AFD5-D446-AB84-E1E40640F965}" type="slidenum">
              <a:rPr lang="en-US" smtClean="0"/>
              <a:t>18</a:t>
            </a:fld>
            <a:endParaRPr lang="en-US"/>
          </a:p>
        </p:txBody>
      </p:sp>
    </p:spTree>
    <p:extLst>
      <p:ext uri="{BB962C8B-B14F-4D97-AF65-F5344CB8AC3E}">
        <p14:creationId xmlns:p14="http://schemas.microsoft.com/office/powerpoint/2010/main" val="28616488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49160BC2-AFD5-D446-AB84-E1E40640F965}" type="slidenum">
              <a:rPr lang="en-US" smtClean="0"/>
              <a:t>19</a:t>
            </a:fld>
            <a:endParaRPr lang="en-US"/>
          </a:p>
        </p:txBody>
      </p:sp>
    </p:spTree>
    <p:extLst>
      <p:ext uri="{BB962C8B-B14F-4D97-AF65-F5344CB8AC3E}">
        <p14:creationId xmlns:p14="http://schemas.microsoft.com/office/powerpoint/2010/main" val="11972396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9160BC2-AFD5-D446-AB84-E1E40640F965}" type="slidenum">
              <a:rPr lang="en-US" smtClean="0"/>
              <a:t>21</a:t>
            </a:fld>
            <a:endParaRPr lang="en-US"/>
          </a:p>
        </p:txBody>
      </p:sp>
    </p:spTree>
    <p:extLst>
      <p:ext uri="{BB962C8B-B14F-4D97-AF65-F5344CB8AC3E}">
        <p14:creationId xmlns:p14="http://schemas.microsoft.com/office/powerpoint/2010/main" val="1274821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49160BC2-AFD5-D446-AB84-E1E40640F965}" type="slidenum">
              <a:rPr lang="en-US" smtClean="0"/>
              <a:t>22</a:t>
            </a:fld>
            <a:endParaRPr lang="en-US"/>
          </a:p>
        </p:txBody>
      </p:sp>
    </p:spTree>
    <p:extLst>
      <p:ext uri="{BB962C8B-B14F-4D97-AF65-F5344CB8AC3E}">
        <p14:creationId xmlns:p14="http://schemas.microsoft.com/office/powerpoint/2010/main" val="4902030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Both of us – 2 min</a:t>
            </a:r>
          </a:p>
        </p:txBody>
      </p:sp>
      <p:sp>
        <p:nvSpPr>
          <p:cNvPr id="4" name="Slide Number Placeholder 3"/>
          <p:cNvSpPr>
            <a:spLocks noGrp="1"/>
          </p:cNvSpPr>
          <p:nvPr>
            <p:ph type="sldNum" sz="quarter" idx="5"/>
          </p:nvPr>
        </p:nvSpPr>
        <p:spPr/>
        <p:txBody>
          <a:bodyPr/>
          <a:lstStyle/>
          <a:p>
            <a:fld id="{49160BC2-AFD5-D446-AB84-E1E40640F965}" type="slidenum">
              <a:rPr lang="en-US" smtClean="0"/>
              <a:t>23</a:t>
            </a:fld>
            <a:endParaRPr lang="en-US"/>
          </a:p>
        </p:txBody>
      </p:sp>
    </p:spTree>
    <p:extLst>
      <p:ext uri="{BB962C8B-B14F-4D97-AF65-F5344CB8AC3E}">
        <p14:creationId xmlns:p14="http://schemas.microsoft.com/office/powerpoint/2010/main" val="13035840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49160BC2-AFD5-D446-AB84-E1E40640F965}" type="slidenum">
              <a:rPr lang="en-US" smtClean="0"/>
              <a:t>24</a:t>
            </a:fld>
            <a:endParaRPr lang="en-US"/>
          </a:p>
        </p:txBody>
      </p:sp>
    </p:spTree>
    <p:extLst>
      <p:ext uri="{BB962C8B-B14F-4D97-AF65-F5344CB8AC3E}">
        <p14:creationId xmlns:p14="http://schemas.microsoft.com/office/powerpoint/2010/main" val="20263670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173355" y="182881"/>
            <a:ext cx="8793480" cy="4783454"/>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661782"/>
            <a:ext cx="7475220" cy="2194560"/>
          </a:xfrm>
        </p:spPr>
        <p:txBody>
          <a:bodyPr anchor="b">
            <a:normAutofit/>
          </a:bodyPr>
          <a:lstStyle>
            <a:lvl1pPr algn="ctr">
              <a:lnSpc>
                <a:spcPct val="85000"/>
              </a:lnSpc>
              <a:defRPr sz="54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282148" y="2902226"/>
            <a:ext cx="6575895" cy="1041124"/>
          </a:xfrm>
        </p:spPr>
        <p:txBody>
          <a:bodyPr>
            <a:normAutofit/>
          </a:bodyPr>
          <a:lstStyle>
            <a:lvl1pPr marL="0" indent="0" algn="ctr">
              <a:buNone/>
              <a:defRPr sz="1650">
                <a:solidFill>
                  <a:srgbClr val="FFFFFF"/>
                </a:solidFill>
              </a:defRPr>
            </a:lvl1pPr>
            <a:lvl2pPr marL="342900" indent="0" algn="ctr">
              <a:buNone/>
              <a:defRPr sz="1650"/>
            </a:lvl2pPr>
            <a:lvl3pPr marL="685800" indent="0" algn="ctr">
              <a:buNone/>
              <a:defRPr sz="165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C764DE79-268F-4C1A-8933-263129D2AF90}" type="datetimeFigureOut">
              <a:rPr lang="en-US" smtClean="0"/>
              <a:t>5/14/2022</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8F63A3B-78C7-47BE-AE5E-E10140E04643}" type="slidenum">
              <a:rPr lang="en-US" smtClean="0"/>
              <a:t>‹#›</a:t>
            </a:fld>
            <a:endParaRPr lang="en-US" dirty="0"/>
          </a:p>
        </p:txBody>
      </p:sp>
      <p:cxnSp>
        <p:nvCxnSpPr>
          <p:cNvPr id="8" name="Straight Connector 7"/>
          <p:cNvCxnSpPr/>
          <p:nvPr/>
        </p:nvCxnSpPr>
        <p:spPr>
          <a:xfrm>
            <a:off x="1483995" y="280035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BD035B9A-2E42-4776-8B5E-73C29C1A0E1C}"/>
              </a:ext>
            </a:extLst>
          </p:cNvPr>
          <p:cNvPicPr>
            <a:picLocks noChangeAspect="1"/>
          </p:cNvPicPr>
          <p:nvPr userDrawn="1"/>
        </p:nvPicPr>
        <p:blipFill>
          <a:blip r:embed="rId2"/>
          <a:srcRect/>
          <a:stretch/>
        </p:blipFill>
        <p:spPr>
          <a:xfrm>
            <a:off x="-22860" y="4208526"/>
            <a:ext cx="9189720" cy="944499"/>
          </a:xfrm>
          <a:prstGeom prst="rect">
            <a:avLst/>
          </a:prstGeom>
        </p:spPr>
      </p:pic>
    </p:spTree>
    <p:extLst>
      <p:ext uri="{BB962C8B-B14F-4D97-AF65-F5344CB8AC3E}">
        <p14:creationId xmlns:p14="http://schemas.microsoft.com/office/powerpoint/2010/main" val="336267192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pos="544" userDrawn="1">
          <p15:clr>
            <a:srgbClr val="FBAE40"/>
          </p15:clr>
        </p15:guide>
        <p15:guide id="4" pos="5216" userDrawn="1">
          <p15:clr>
            <a:srgbClr val="FBAE40"/>
          </p15:clr>
        </p15:guide>
        <p15:guide id="5" orient="horz" pos="41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5/14/2022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41883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880181"/>
            <a:ext cx="7475220" cy="2194560"/>
          </a:xfrm>
        </p:spPr>
        <p:txBody>
          <a:bodyPr anchor="b">
            <a:noAutofit/>
          </a:bodyPr>
          <a:lstStyle>
            <a:lvl1pPr algn="ctr">
              <a:lnSpc>
                <a:spcPct val="85000"/>
              </a:lnSpc>
              <a:defRPr sz="54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282446" y="3115890"/>
            <a:ext cx="6576822" cy="1022855"/>
          </a:xfrm>
        </p:spPr>
        <p:txBody>
          <a:bodyPr anchor="t">
            <a:normAutofit/>
          </a:bodyPr>
          <a:lstStyle>
            <a:lvl1pPr marL="0" indent="0" algn="ctr">
              <a:buNone/>
              <a:defRPr sz="165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5/14/2022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cxnSp>
        <p:nvCxnSpPr>
          <p:cNvPr id="7" name="Straight Connector 6"/>
          <p:cNvCxnSpPr/>
          <p:nvPr/>
        </p:nvCxnSpPr>
        <p:spPr>
          <a:xfrm>
            <a:off x="1485900" y="3015306"/>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77337B9B-D9C2-4D7A-B485-F3D8BC405640}"/>
              </a:ext>
            </a:extLst>
          </p:cNvPr>
          <p:cNvPicPr>
            <a:picLocks noChangeAspect="1"/>
          </p:cNvPicPr>
          <p:nvPr userDrawn="1"/>
        </p:nvPicPr>
        <p:blipFill>
          <a:blip r:embed="rId2"/>
          <a:srcRect/>
          <a:stretch/>
        </p:blipFill>
        <p:spPr>
          <a:xfrm>
            <a:off x="-22860" y="4208526"/>
            <a:ext cx="9189720" cy="944499"/>
          </a:xfrm>
          <a:prstGeom prst="rect">
            <a:avLst/>
          </a:prstGeom>
        </p:spPr>
      </p:pic>
    </p:spTree>
    <p:extLst>
      <p:ext uri="{BB962C8B-B14F-4D97-AF65-F5344CB8AC3E}">
        <p14:creationId xmlns:p14="http://schemas.microsoft.com/office/powerpoint/2010/main" val="3450517190"/>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pos="544" userDrawn="1">
          <p15:clr>
            <a:srgbClr val="FBAE40"/>
          </p15:clr>
        </p15:guide>
        <p15:guide id="4" pos="5216" userDrawn="1">
          <p15:clr>
            <a:srgbClr val="FBAE40"/>
          </p15:clr>
        </p15:guide>
        <p15:guide id="5" orient="horz" pos="41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57250" y="1543049"/>
            <a:ext cx="3566160" cy="301752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00709" y="1543050"/>
            <a:ext cx="3566160" cy="301752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5/14/2022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328743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857250" y="1501133"/>
            <a:ext cx="3566160" cy="58293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57250" y="2041112"/>
            <a:ext cx="3566160" cy="25374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01880" y="1499274"/>
            <a:ext cx="3566160" cy="58293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701880" y="2039492"/>
            <a:ext cx="3566160" cy="25374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5/14/2022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795189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5/14/2022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pic>
        <p:nvPicPr>
          <p:cNvPr id="6" name="Picture 5">
            <a:extLst>
              <a:ext uri="{FF2B5EF4-FFF2-40B4-BE49-F238E27FC236}">
                <a16:creationId xmlns:a16="http://schemas.microsoft.com/office/drawing/2014/main" id="{55F4321E-094A-43EB-ACA4-EEB09A5707B0}"/>
              </a:ext>
            </a:extLst>
          </p:cNvPr>
          <p:cNvPicPr>
            <a:picLocks noChangeAspect="1"/>
          </p:cNvPicPr>
          <p:nvPr userDrawn="1"/>
        </p:nvPicPr>
        <p:blipFill>
          <a:blip r:embed="rId2"/>
          <a:srcRect/>
          <a:stretch/>
        </p:blipFill>
        <p:spPr>
          <a:xfrm>
            <a:off x="-22860" y="4208526"/>
            <a:ext cx="9189720" cy="944499"/>
          </a:xfrm>
          <a:prstGeom prst="rect">
            <a:avLst/>
          </a:prstGeom>
        </p:spPr>
      </p:pic>
    </p:spTree>
    <p:extLst>
      <p:ext uri="{BB962C8B-B14F-4D97-AF65-F5344CB8AC3E}">
        <p14:creationId xmlns:p14="http://schemas.microsoft.com/office/powerpoint/2010/main" val="3784538209"/>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pos="544" userDrawn="1">
          <p15:clr>
            <a:srgbClr val="FBAE40"/>
          </p15:clr>
        </p15:guide>
        <p15:guide id="4" pos="5216" userDrawn="1">
          <p15:clr>
            <a:srgbClr val="FBAE40"/>
          </p15:clr>
        </p15:guide>
        <p15:guide id="5" orient="horz" pos="41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5/14/2022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608577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822960"/>
            <a:ext cx="2948940" cy="1303020"/>
          </a:xfrm>
        </p:spPr>
        <p:txBody>
          <a:bodyPr anchor="b">
            <a:noAutofit/>
          </a:bodyPr>
          <a:lstStyle>
            <a:lvl1pPr>
              <a:lnSpc>
                <a:spcPct val="90000"/>
              </a:lnSpc>
              <a:defRPr sz="3000" b="0"/>
            </a:lvl1pPr>
          </a:lstStyle>
          <a:p>
            <a:r>
              <a:rPr lang="en-US"/>
              <a:t>Click to edit Master title style</a:t>
            </a:r>
            <a:endParaRPr lang="en-US" dirty="0"/>
          </a:p>
        </p:txBody>
      </p:sp>
      <p:sp>
        <p:nvSpPr>
          <p:cNvPr id="3" name="Content Placeholder 2"/>
          <p:cNvSpPr>
            <a:spLocks noGrp="1"/>
          </p:cNvSpPr>
          <p:nvPr>
            <p:ph idx="1"/>
          </p:nvPr>
        </p:nvSpPr>
        <p:spPr>
          <a:xfrm>
            <a:off x="4389119" y="822960"/>
            <a:ext cx="3909060" cy="349758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7250" y="2125980"/>
            <a:ext cx="2948940" cy="226314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5/14/2022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85160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822960"/>
            <a:ext cx="2948940" cy="1303020"/>
          </a:xfrm>
        </p:spPr>
        <p:txBody>
          <a:bodyPr anchor="b">
            <a:noAutofit/>
          </a:bodyPr>
          <a:lstStyle>
            <a:lvl1pPr>
              <a:lnSpc>
                <a:spcPct val="90000"/>
              </a:lnSpc>
              <a:defRPr sz="3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059936" y="802385"/>
            <a:ext cx="4574286" cy="3600450"/>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57250" y="2125980"/>
            <a:ext cx="2948940" cy="2160270"/>
          </a:xfrm>
        </p:spPr>
        <p:txBody>
          <a:bodyPr>
            <a:normAutofit/>
          </a:bodyPr>
          <a:lstStyle>
            <a:lvl1pPr marL="0" indent="0">
              <a:lnSpc>
                <a:spcPct val="100000"/>
              </a:lnSpc>
              <a:spcBef>
                <a:spcPts val="75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5/14/2022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pic>
        <p:nvPicPr>
          <p:cNvPr id="8" name="Picture 7">
            <a:extLst>
              <a:ext uri="{FF2B5EF4-FFF2-40B4-BE49-F238E27FC236}">
                <a16:creationId xmlns:a16="http://schemas.microsoft.com/office/drawing/2014/main" id="{B5B5FF1C-D1A7-4F54-A2BD-195BB2E06982}"/>
              </a:ext>
            </a:extLst>
          </p:cNvPr>
          <p:cNvPicPr>
            <a:picLocks noChangeAspect="1"/>
          </p:cNvPicPr>
          <p:nvPr userDrawn="1"/>
        </p:nvPicPr>
        <p:blipFill>
          <a:blip r:embed="rId2"/>
          <a:srcRect/>
          <a:stretch/>
        </p:blipFill>
        <p:spPr>
          <a:xfrm>
            <a:off x="-22860" y="4208526"/>
            <a:ext cx="9189720" cy="944499"/>
          </a:xfrm>
          <a:prstGeom prst="rect">
            <a:avLst/>
          </a:prstGeom>
        </p:spPr>
      </p:pic>
    </p:spTree>
    <p:extLst>
      <p:ext uri="{BB962C8B-B14F-4D97-AF65-F5344CB8AC3E}">
        <p14:creationId xmlns:p14="http://schemas.microsoft.com/office/powerpoint/2010/main" val="3080619333"/>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orient="horz" pos="418" userDrawn="1">
          <p15:clr>
            <a:srgbClr val="FBAE40"/>
          </p15:clr>
        </p15:guide>
        <p15:guide id="4" pos="544" userDrawn="1">
          <p15:clr>
            <a:srgbClr val="FBAE40"/>
          </p15:clr>
        </p15:guide>
        <p15:guide id="5" pos="521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5/14/2022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005480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71500"/>
            <a:ext cx="1743075" cy="405765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57250" y="571500"/>
            <a:ext cx="5572125" cy="40576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5/14/2022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8484812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37564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guide id="3" pos="544">
          <p15:clr>
            <a:srgbClr val="FBAE40"/>
          </p15:clr>
        </p15:guide>
        <p15:guide id="4" pos="5216">
          <p15:clr>
            <a:srgbClr val="FBAE40"/>
          </p15:clr>
        </p15:guide>
        <p15:guide id="5" orient="horz" pos="41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3599" y="663574"/>
            <a:ext cx="2715419" cy="879475"/>
          </a:xfrm>
          <a:prstGeom prst="rect">
            <a:avLst/>
          </a:prstGeom>
        </p:spPr>
        <p:txBody>
          <a:bodyPr lIns="0" tIns="0" rIns="0" bIns="0" anchor="b"/>
          <a:lstStyle>
            <a:lvl1pPr>
              <a:defRPr sz="2400">
                <a:solidFill>
                  <a:srgbClr val="A2AD00"/>
                </a:solidFill>
              </a:defRPr>
            </a:lvl1pPr>
          </a:lstStyle>
          <a:p>
            <a:r>
              <a:rPr lang="en-GB" dirty="0"/>
              <a:t>Click to edit Master title style</a:t>
            </a:r>
            <a:endParaRPr lang="en-US" dirty="0"/>
          </a:p>
        </p:txBody>
      </p:sp>
      <p:sp>
        <p:nvSpPr>
          <p:cNvPr id="3" name="Picture Placeholder 2"/>
          <p:cNvSpPr>
            <a:spLocks noGrp="1" noChangeAspect="1"/>
          </p:cNvSpPr>
          <p:nvPr>
            <p:ph type="pic" idx="1"/>
          </p:nvPr>
        </p:nvSpPr>
        <p:spPr>
          <a:xfrm>
            <a:off x="3887391" y="663575"/>
            <a:ext cx="4393009" cy="3339259"/>
          </a:xfrm>
          <a:prstGeom prst="rect">
            <a:avLst/>
          </a:prstGeom>
        </p:spPr>
        <p:txBody>
          <a:bodyPr lIns="0" tIns="0" rIns="0" bIns="0" anchor="t"/>
          <a:lstStyle>
            <a:lvl1pPr marL="0" indent="0">
              <a:buNone/>
              <a:defRPr sz="2400">
                <a:solidFill>
                  <a:srgbClr val="0F0F0F"/>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dirty="0"/>
              <a:t>Click icon to add picture</a:t>
            </a:r>
            <a:endParaRPr lang="en-US" dirty="0"/>
          </a:p>
        </p:txBody>
      </p:sp>
      <p:sp>
        <p:nvSpPr>
          <p:cNvPr id="9" name="Text Placeholder 3">
            <a:extLst>
              <a:ext uri="{FF2B5EF4-FFF2-40B4-BE49-F238E27FC236}">
                <a16:creationId xmlns:a16="http://schemas.microsoft.com/office/drawing/2014/main" id="{489DB442-B42A-E242-8615-4691AE535550}"/>
              </a:ext>
            </a:extLst>
          </p:cNvPr>
          <p:cNvSpPr>
            <a:spLocks noGrp="1"/>
          </p:cNvSpPr>
          <p:nvPr>
            <p:ph type="body" sz="half" idx="2"/>
          </p:nvPr>
        </p:nvSpPr>
        <p:spPr>
          <a:xfrm>
            <a:off x="863599" y="1763486"/>
            <a:ext cx="2715419" cy="2239347"/>
          </a:xfrm>
          <a:prstGeom prst="rect">
            <a:avLst/>
          </a:prstGeom>
        </p:spPr>
        <p:txBody>
          <a:bodyPr lIns="0" tIns="0" rIns="0" bIns="0"/>
          <a:lstStyle>
            <a:lvl1pPr marL="0" indent="0">
              <a:buNone/>
              <a:defRPr sz="1200">
                <a:solidFill>
                  <a:srgbClr val="0F0F0F"/>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dirty="0"/>
              <a:t>Click to edit Master text styles</a:t>
            </a:r>
          </a:p>
        </p:txBody>
      </p:sp>
      <p:pic>
        <p:nvPicPr>
          <p:cNvPr id="7" name="Picture 6">
            <a:extLst>
              <a:ext uri="{FF2B5EF4-FFF2-40B4-BE49-F238E27FC236}">
                <a16:creationId xmlns:a16="http://schemas.microsoft.com/office/drawing/2014/main" id="{649142E0-F2A8-DB41-AD5A-93B0FC0D2665}"/>
              </a:ext>
            </a:extLst>
          </p:cNvPr>
          <p:cNvPicPr>
            <a:picLocks noChangeAspect="1"/>
          </p:cNvPicPr>
          <p:nvPr userDrawn="1"/>
        </p:nvPicPr>
        <p:blipFill>
          <a:blip r:embed="rId2"/>
          <a:srcRect/>
          <a:stretch/>
        </p:blipFill>
        <p:spPr>
          <a:xfrm>
            <a:off x="-22860" y="4208526"/>
            <a:ext cx="9189720" cy="944499"/>
          </a:xfrm>
          <a:prstGeom prst="rect">
            <a:avLst/>
          </a:prstGeom>
        </p:spPr>
      </p:pic>
    </p:spTree>
    <p:extLst>
      <p:ext uri="{BB962C8B-B14F-4D97-AF65-F5344CB8AC3E}">
        <p14:creationId xmlns:p14="http://schemas.microsoft.com/office/powerpoint/2010/main" val="4214569065"/>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guide id="3" orient="horz" pos="418" userDrawn="1">
          <p15:clr>
            <a:srgbClr val="FBAE40"/>
          </p15:clr>
        </p15:guide>
        <p15:guide id="4" pos="544" userDrawn="1">
          <p15:clr>
            <a:srgbClr val="FBAE40"/>
          </p15:clr>
        </p15:guide>
        <p15:guide id="5" pos="521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173355" y="182881"/>
            <a:ext cx="8793480" cy="4783454"/>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457200"/>
            <a:ext cx="7406640" cy="101727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57251" y="1543050"/>
            <a:ext cx="7404653" cy="30289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7247" y="4667871"/>
            <a:ext cx="1746806" cy="273844"/>
          </a:xfrm>
          <a:prstGeom prst="rect">
            <a:avLst/>
          </a:prstGeom>
        </p:spPr>
        <p:txBody>
          <a:bodyPr vert="horz" lIns="91440" tIns="45720" rIns="91440" bIns="45720" rtlCol="0" anchor="ctr"/>
          <a:lstStyle>
            <a:lvl1pPr algn="l">
              <a:defRPr sz="900">
                <a:solidFill>
                  <a:schemeClr val="accent1"/>
                </a:solidFill>
              </a:defRPr>
            </a:lvl1pPr>
          </a:lstStyle>
          <a:p>
            <a:fld id="{C764DE79-268F-4C1A-8933-263129D2AF90}" type="datetimeFigureOut">
              <a:rPr lang="en-US" smtClean="0"/>
              <a:t>5/14/2022</a:t>
            </a:fld>
            <a:endParaRPr lang="en-US" dirty="0"/>
          </a:p>
        </p:txBody>
      </p:sp>
      <p:sp>
        <p:nvSpPr>
          <p:cNvPr id="5" name="Footer Placeholder 4"/>
          <p:cNvSpPr>
            <a:spLocks noGrp="1"/>
          </p:cNvSpPr>
          <p:nvPr>
            <p:ph type="ftr" sz="quarter" idx="3"/>
          </p:nvPr>
        </p:nvSpPr>
        <p:spPr>
          <a:xfrm>
            <a:off x="2961861" y="4667871"/>
            <a:ext cx="3538331" cy="273844"/>
          </a:xfrm>
          <a:prstGeom prst="rect">
            <a:avLst/>
          </a:prstGeom>
        </p:spPr>
        <p:txBody>
          <a:bodyPr vert="horz" lIns="91440" tIns="45720" rIns="91440" bIns="45720" rtlCol="0" anchor="ctr"/>
          <a:lstStyle>
            <a:lvl1pPr algn="ctr">
              <a:defRPr sz="900">
                <a:solidFill>
                  <a:schemeClr val="accent1"/>
                </a:solidFill>
              </a:defRPr>
            </a:lvl1pPr>
          </a:lstStyle>
          <a:p>
            <a:endParaRPr lang="en-US" dirty="0"/>
          </a:p>
        </p:txBody>
      </p:sp>
      <p:sp>
        <p:nvSpPr>
          <p:cNvPr id="6" name="Slide Number Placeholder 5"/>
          <p:cNvSpPr>
            <a:spLocks noGrp="1"/>
          </p:cNvSpPr>
          <p:nvPr>
            <p:ph type="sldNum" sz="quarter" idx="4"/>
          </p:nvPr>
        </p:nvSpPr>
        <p:spPr>
          <a:xfrm>
            <a:off x="6997148" y="4667871"/>
            <a:ext cx="1279663" cy="273844"/>
          </a:xfrm>
          <a:prstGeom prst="rect">
            <a:avLst/>
          </a:prstGeom>
        </p:spPr>
        <p:txBody>
          <a:bodyPr vert="horz" lIns="91440" tIns="45720" rIns="91440" bIns="45720" rtlCol="0" anchor="ctr"/>
          <a:lstStyle>
            <a:lvl1pPr algn="r">
              <a:defRPr sz="900">
                <a:solidFill>
                  <a:schemeClr val="accent1"/>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187486844"/>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670" r:id="rId12"/>
    <p:sldLayoutId id="2147483669" r:id="rId13"/>
  </p:sldLayoutIdLst>
  <p:txStyles>
    <p:titleStyle>
      <a:lvl1pPr algn="l" defTabSz="685800" rtl="0" eaLnBrk="1" latinLnBrk="0" hangingPunct="1">
        <a:lnSpc>
          <a:spcPct val="90000"/>
        </a:lnSpc>
        <a:spcBef>
          <a:spcPct val="0"/>
        </a:spcBef>
        <a:buNone/>
        <a:defRPr sz="33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50"/>
        </a:spcBef>
        <a:buClr>
          <a:schemeClr val="accent1"/>
        </a:buClr>
        <a:buSzPct val="80000"/>
        <a:buFont typeface="Corbel" pitchFamily="34" charset="0"/>
        <a:buChar char="•"/>
        <a:defRPr sz="165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5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35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4pPr>
      <a:lvl5pPr marL="96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5pPr>
      <a:lvl6pPr marL="12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6pPr>
      <a:lvl7pPr marL="142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7pPr>
      <a:lvl8pPr marL="165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8pPr>
      <a:lvl9pPr marL="1875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2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www.aate.org.au/resources/aate-bookshop"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4956F-8E1D-4003-8BD8-E0DB11CFD5FD}"/>
              </a:ext>
            </a:extLst>
          </p:cNvPr>
          <p:cNvSpPr>
            <a:spLocks noGrp="1"/>
          </p:cNvSpPr>
          <p:nvPr>
            <p:ph type="title"/>
          </p:nvPr>
        </p:nvSpPr>
        <p:spPr>
          <a:xfrm>
            <a:off x="785460" y="569853"/>
            <a:ext cx="7729890" cy="994173"/>
          </a:xfrm>
        </p:spPr>
        <p:txBody>
          <a:bodyPr vert="horz" lIns="91440" tIns="45720" rIns="91440" bIns="45720" rtlCol="0" anchor="ctr">
            <a:normAutofit/>
          </a:bodyPr>
          <a:lstStyle/>
          <a:p>
            <a:pPr defTabSz="914400"/>
            <a:r>
              <a:rPr lang="en-US" sz="3000" dirty="0">
                <a:solidFill>
                  <a:srgbClr val="FFFFFF"/>
                </a:solidFill>
              </a:rPr>
              <a:t>Novel Ideas: Teaching fiction in the middle years</a:t>
            </a:r>
          </a:p>
        </p:txBody>
      </p:sp>
      <p:sp>
        <p:nvSpPr>
          <p:cNvPr id="6" name="TextBox 5">
            <a:extLst>
              <a:ext uri="{FF2B5EF4-FFF2-40B4-BE49-F238E27FC236}">
                <a16:creationId xmlns:a16="http://schemas.microsoft.com/office/drawing/2014/main" id="{07468B0B-A2D8-428A-861D-7F5E3EAFDD81}"/>
              </a:ext>
            </a:extLst>
          </p:cNvPr>
          <p:cNvSpPr txBox="1"/>
          <p:nvPr/>
        </p:nvSpPr>
        <p:spPr>
          <a:xfrm>
            <a:off x="730059" y="3685721"/>
            <a:ext cx="2539226" cy="872557"/>
          </a:xfrm>
          <a:prstGeom prst="rect">
            <a:avLst/>
          </a:prstGeom>
        </p:spPr>
        <p:txBody>
          <a:bodyPr vert="horz" lIns="91440" tIns="45720" rIns="91440" bIns="45720" rtlCol="0" anchor="ctr">
            <a:normAutofit/>
          </a:bodyPr>
          <a:lstStyle/>
          <a:p>
            <a:pPr defTabSz="914400">
              <a:lnSpc>
                <a:spcPct val="90000"/>
              </a:lnSpc>
              <a:spcAft>
                <a:spcPts val="600"/>
              </a:spcAft>
            </a:pPr>
            <a:r>
              <a:rPr lang="en-US" sz="2800" dirty="0"/>
              <a:t>Erika Boas</a:t>
            </a:r>
          </a:p>
        </p:txBody>
      </p:sp>
      <p:pic>
        <p:nvPicPr>
          <p:cNvPr id="5" name="Picture 4" descr="Shape&#10;&#10;Description automatically generated">
            <a:extLst>
              <a:ext uri="{FF2B5EF4-FFF2-40B4-BE49-F238E27FC236}">
                <a16:creationId xmlns:a16="http://schemas.microsoft.com/office/drawing/2014/main" id="{B681606A-83E6-40E0-A4E8-3E84775C3F81}"/>
              </a:ext>
            </a:extLst>
          </p:cNvPr>
          <p:cNvPicPr>
            <a:picLocks noChangeAspect="1"/>
          </p:cNvPicPr>
          <p:nvPr/>
        </p:nvPicPr>
        <p:blipFill>
          <a:blip r:embed="rId3"/>
          <a:stretch>
            <a:fillRect/>
          </a:stretch>
        </p:blipFill>
        <p:spPr>
          <a:xfrm>
            <a:off x="6674518" y="2124587"/>
            <a:ext cx="1993072" cy="2491340"/>
          </a:xfrm>
          <a:prstGeom prst="rect">
            <a:avLst/>
          </a:prstGeom>
          <a:ln>
            <a:solidFill>
              <a:schemeClr val="tx1"/>
            </a:solidFill>
          </a:ln>
        </p:spPr>
      </p:pic>
      <p:sp>
        <p:nvSpPr>
          <p:cNvPr id="14" name="TextBox 13">
            <a:extLst>
              <a:ext uri="{FF2B5EF4-FFF2-40B4-BE49-F238E27FC236}">
                <a16:creationId xmlns:a16="http://schemas.microsoft.com/office/drawing/2014/main" id="{F464CE91-0F87-4474-869C-C7A8ED669719}"/>
              </a:ext>
            </a:extLst>
          </p:cNvPr>
          <p:cNvSpPr txBox="1"/>
          <p:nvPr/>
        </p:nvSpPr>
        <p:spPr>
          <a:xfrm>
            <a:off x="628650" y="655603"/>
            <a:ext cx="8038940" cy="707886"/>
          </a:xfrm>
          <a:prstGeom prst="rect">
            <a:avLst/>
          </a:prstGeom>
          <a:noFill/>
        </p:spPr>
        <p:txBody>
          <a:bodyPr wrap="square">
            <a:spAutoFit/>
          </a:bodyPr>
          <a:lstStyle/>
          <a:p>
            <a:r>
              <a:rPr lang="en-US" sz="4000" b="1" dirty="0">
                <a:latin typeface="+mj-lt"/>
                <a:ea typeface="STXingkai" panose="02010800040101010101" pitchFamily="2" charset="-122"/>
              </a:rPr>
              <a:t>Teaching fiction in the middle years</a:t>
            </a:r>
            <a:endParaRPr lang="en-AU" sz="4000" b="1" dirty="0">
              <a:latin typeface="+mj-lt"/>
              <a:ea typeface="STXingkai" panose="02010800040101010101" pitchFamily="2" charset="-122"/>
            </a:endParaRPr>
          </a:p>
        </p:txBody>
      </p:sp>
      <p:pic>
        <p:nvPicPr>
          <p:cNvPr id="8" name="Picture 7">
            <a:extLst>
              <a:ext uri="{FF2B5EF4-FFF2-40B4-BE49-F238E27FC236}">
                <a16:creationId xmlns:a16="http://schemas.microsoft.com/office/drawing/2014/main" id="{B00F21DE-83D9-4286-AF45-E2FD23EFB5DE}"/>
              </a:ext>
            </a:extLst>
          </p:cNvPr>
          <p:cNvPicPr>
            <a:picLocks noChangeAspect="1"/>
          </p:cNvPicPr>
          <p:nvPr/>
        </p:nvPicPr>
        <p:blipFill>
          <a:blip r:embed="rId4"/>
          <a:stretch>
            <a:fillRect/>
          </a:stretch>
        </p:blipFill>
        <p:spPr>
          <a:xfrm>
            <a:off x="628650" y="2124587"/>
            <a:ext cx="5281271" cy="872558"/>
          </a:xfrm>
          <a:prstGeom prst="rect">
            <a:avLst/>
          </a:prstGeom>
        </p:spPr>
      </p:pic>
      <p:pic>
        <p:nvPicPr>
          <p:cNvPr id="17" name="Picture 16" descr="A picture containing sunburst chart&#10;&#10;Description automatically generated">
            <a:extLst>
              <a:ext uri="{FF2B5EF4-FFF2-40B4-BE49-F238E27FC236}">
                <a16:creationId xmlns:a16="http://schemas.microsoft.com/office/drawing/2014/main" id="{6D7D4105-92AA-4E62-A58D-EC3F288DD715}"/>
              </a:ext>
            </a:extLst>
          </p:cNvPr>
          <p:cNvPicPr>
            <a:picLocks noChangeAspect="1"/>
          </p:cNvPicPr>
          <p:nvPr/>
        </p:nvPicPr>
        <p:blipFill>
          <a:blip r:embed="rId5"/>
          <a:stretch>
            <a:fillRect/>
          </a:stretch>
        </p:blipFill>
        <p:spPr>
          <a:xfrm>
            <a:off x="5784562" y="2863585"/>
            <a:ext cx="779792" cy="1752342"/>
          </a:xfrm>
          <a:prstGeom prst="rect">
            <a:avLst/>
          </a:prstGeom>
        </p:spPr>
      </p:pic>
    </p:spTree>
    <p:extLst>
      <p:ext uri="{BB962C8B-B14F-4D97-AF65-F5344CB8AC3E}">
        <p14:creationId xmlns:p14="http://schemas.microsoft.com/office/powerpoint/2010/main" val="1429390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E044E-F852-493A-99E5-BA5292C622CF}"/>
              </a:ext>
            </a:extLst>
          </p:cNvPr>
          <p:cNvSpPr>
            <a:spLocks noGrp="1"/>
          </p:cNvSpPr>
          <p:nvPr>
            <p:ph type="title"/>
          </p:nvPr>
        </p:nvSpPr>
        <p:spPr/>
        <p:txBody>
          <a:bodyPr/>
          <a:lstStyle/>
          <a:p>
            <a:r>
              <a:rPr lang="en-AU" dirty="0">
                <a:solidFill>
                  <a:schemeClr val="tx1"/>
                </a:solidFill>
              </a:rPr>
              <a:t>Acknowledgement of Country</a:t>
            </a:r>
            <a:endParaRPr lang="en-AU" dirty="0"/>
          </a:p>
        </p:txBody>
      </p:sp>
      <p:sp>
        <p:nvSpPr>
          <p:cNvPr id="3" name="Content Placeholder 2">
            <a:extLst>
              <a:ext uri="{FF2B5EF4-FFF2-40B4-BE49-F238E27FC236}">
                <a16:creationId xmlns:a16="http://schemas.microsoft.com/office/drawing/2014/main" id="{5E866E7F-6E7C-42CC-83C7-5EE960F21F1A}"/>
              </a:ext>
            </a:extLst>
          </p:cNvPr>
          <p:cNvSpPr>
            <a:spLocks noGrp="1"/>
          </p:cNvSpPr>
          <p:nvPr>
            <p:ph idx="1"/>
          </p:nvPr>
        </p:nvSpPr>
        <p:spPr/>
        <p:txBody>
          <a:bodyPr/>
          <a:lstStyle/>
          <a:p>
            <a:endParaRPr lang="en-AU" dirty="0">
              <a:solidFill>
                <a:schemeClr val="tx1"/>
              </a:solidFill>
            </a:endParaRPr>
          </a:p>
          <a:p>
            <a:pPr marL="34290" indent="0">
              <a:buNone/>
            </a:pPr>
            <a:r>
              <a:rPr lang="en-AU" i="1" dirty="0">
                <a:solidFill>
                  <a:schemeClr val="tx1"/>
                </a:solidFill>
              </a:rPr>
              <a:t>We gather for this meeting physically dispersed and connected virtually. Let us reflect on the meaning of place and in doing so acknowledge the Aboriginal community as the traditional and original owners, and continuing custodians of this land.  We pay respect to Elders past, present and emerging. </a:t>
            </a:r>
          </a:p>
          <a:p>
            <a:endParaRPr lang="en-AU" dirty="0"/>
          </a:p>
        </p:txBody>
      </p:sp>
    </p:spTree>
    <p:extLst>
      <p:ext uri="{BB962C8B-B14F-4D97-AF65-F5344CB8AC3E}">
        <p14:creationId xmlns:p14="http://schemas.microsoft.com/office/powerpoint/2010/main" val="655722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0FC14-B7D9-44FD-8923-88F733236ECA}"/>
              </a:ext>
            </a:extLst>
          </p:cNvPr>
          <p:cNvSpPr>
            <a:spLocks noGrp="1"/>
          </p:cNvSpPr>
          <p:nvPr>
            <p:ph type="title"/>
          </p:nvPr>
        </p:nvSpPr>
        <p:spPr>
          <a:xfrm>
            <a:off x="3973321" y="246888"/>
            <a:ext cx="4688333" cy="1337310"/>
          </a:xfrm>
        </p:spPr>
        <p:txBody>
          <a:bodyPr anchor="b">
            <a:normAutofit/>
          </a:bodyPr>
          <a:lstStyle/>
          <a:p>
            <a:r>
              <a:rPr lang="en-AU" sz="4100" b="1" dirty="0">
                <a:solidFill>
                  <a:schemeClr val="tx1"/>
                </a:solidFill>
              </a:rPr>
              <a:t>Key purpose</a:t>
            </a:r>
          </a:p>
        </p:txBody>
      </p:sp>
      <p:sp>
        <p:nvSpPr>
          <p:cNvPr id="3" name="Content Placeholder 2">
            <a:extLst>
              <a:ext uri="{FF2B5EF4-FFF2-40B4-BE49-F238E27FC236}">
                <a16:creationId xmlns:a16="http://schemas.microsoft.com/office/drawing/2014/main" id="{A0A73A6A-DEC1-44F7-BC22-845B3C42DCBE}"/>
              </a:ext>
            </a:extLst>
          </p:cNvPr>
          <p:cNvSpPr>
            <a:spLocks noGrp="1"/>
          </p:cNvSpPr>
          <p:nvPr>
            <p:ph idx="1"/>
          </p:nvPr>
        </p:nvSpPr>
        <p:spPr>
          <a:xfrm>
            <a:off x="3826649" y="1690487"/>
            <a:ext cx="4835005" cy="2952379"/>
          </a:xfrm>
        </p:spPr>
        <p:txBody>
          <a:bodyPr>
            <a:normAutofit lnSpcReduction="10000"/>
          </a:bodyPr>
          <a:lstStyle/>
          <a:p>
            <a:r>
              <a:rPr lang="en-US" sz="1600" dirty="0">
                <a:solidFill>
                  <a:schemeClr val="tx1"/>
                </a:solidFill>
              </a:rPr>
              <a:t>How are we using novels to enrich the imaginations, language, and intellectual minds of our students?</a:t>
            </a:r>
          </a:p>
          <a:p>
            <a:r>
              <a:rPr lang="en-US" sz="1600" dirty="0">
                <a:solidFill>
                  <a:schemeClr val="tx1"/>
                </a:solidFill>
              </a:rPr>
              <a:t>How are our students reading and engaging with the novels we promote and teach?</a:t>
            </a:r>
          </a:p>
          <a:p>
            <a:r>
              <a:rPr lang="en-US" sz="1600" dirty="0">
                <a:solidFill>
                  <a:schemeClr val="tx1"/>
                </a:solidFill>
              </a:rPr>
              <a:t>How are we setting up creative and collaborative reading spaces where ‘our students feel safe and valued as members of a meaningful, rewarding and interpretive community’? (Manuel, 2012, p. 267)</a:t>
            </a:r>
          </a:p>
          <a:p>
            <a:r>
              <a:rPr lang="en-US" sz="1600" dirty="0">
                <a:solidFill>
                  <a:schemeClr val="tx1"/>
                </a:solidFill>
              </a:rPr>
              <a:t>And how do we, as teachers, take a step back when necessary to allow our adolescent students to take the lead in the ways they think, talk, and therefore learn about novels in the English classroom?</a:t>
            </a:r>
          </a:p>
        </p:txBody>
      </p:sp>
      <p:pic>
        <p:nvPicPr>
          <p:cNvPr id="7" name="Picture 4" descr="Abstract blurred public library with bookshelves">
            <a:extLst>
              <a:ext uri="{FF2B5EF4-FFF2-40B4-BE49-F238E27FC236}">
                <a16:creationId xmlns:a16="http://schemas.microsoft.com/office/drawing/2014/main" id="{8EDEE091-5024-4657-AED1-F367EB6BFE4D}"/>
              </a:ext>
            </a:extLst>
          </p:cNvPr>
          <p:cNvPicPr>
            <a:picLocks noChangeAspect="1"/>
          </p:cNvPicPr>
          <p:nvPr/>
        </p:nvPicPr>
        <p:blipFill rotWithShape="1">
          <a:blip r:embed="rId3"/>
          <a:srcRect l="16168" r="38501"/>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506290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58EF7-0B25-4431-8D29-F3810C02CD20}"/>
              </a:ext>
            </a:extLst>
          </p:cNvPr>
          <p:cNvSpPr>
            <a:spLocks noGrp="1"/>
          </p:cNvSpPr>
          <p:nvPr>
            <p:ph type="title"/>
          </p:nvPr>
        </p:nvSpPr>
        <p:spPr>
          <a:xfrm>
            <a:off x="630936" y="846103"/>
            <a:ext cx="2700645" cy="3209582"/>
          </a:xfrm>
        </p:spPr>
        <p:txBody>
          <a:bodyPr>
            <a:normAutofit fontScale="90000"/>
          </a:bodyPr>
          <a:lstStyle/>
          <a:p>
            <a:r>
              <a:rPr lang="en-AU" sz="4100" b="1" dirty="0">
                <a:solidFill>
                  <a:schemeClr val="tx1"/>
                </a:solidFill>
              </a:rPr>
              <a:t>Key messages: </a:t>
            </a:r>
            <a:r>
              <a:rPr lang="en-AU" sz="3200" b="1" dirty="0">
                <a:solidFill>
                  <a:schemeClr val="tx1"/>
                </a:solidFill>
                <a:latin typeface="Arial"/>
                <a:cs typeface="Arial"/>
              </a:rPr>
              <a:t>two theoretical chapters</a:t>
            </a:r>
            <a:br>
              <a:rPr lang="en-AU" sz="3200" dirty="0">
                <a:latin typeface="Arial"/>
                <a:cs typeface="Arial"/>
              </a:rPr>
            </a:br>
            <a:br>
              <a:rPr lang="en-AU" sz="3200" dirty="0">
                <a:latin typeface="Arial"/>
                <a:cs typeface="Arial"/>
              </a:rPr>
            </a:br>
            <a:r>
              <a:rPr lang="en-AU" sz="2200" dirty="0">
                <a:solidFill>
                  <a:schemeClr val="tx1"/>
                </a:solidFill>
                <a:latin typeface="Arial"/>
                <a:cs typeface="Arial"/>
              </a:rPr>
              <a:t>‘Teaching novels’ and ‘Selecting novels’</a:t>
            </a:r>
            <a:br>
              <a:rPr lang="en-AU" sz="4100" dirty="0">
                <a:latin typeface="Arial"/>
                <a:cs typeface="Arial"/>
              </a:rPr>
            </a:br>
            <a:endParaRPr lang="en-AU" sz="4100" dirty="0"/>
          </a:p>
        </p:txBody>
      </p:sp>
      <p:sp>
        <p:nvSpPr>
          <p:cNvPr id="3" name="Content Placeholder 2">
            <a:extLst>
              <a:ext uri="{FF2B5EF4-FFF2-40B4-BE49-F238E27FC236}">
                <a16:creationId xmlns:a16="http://schemas.microsoft.com/office/drawing/2014/main" id="{0964537F-FDE4-4025-8CD7-F2AEC175C7D2}"/>
              </a:ext>
            </a:extLst>
          </p:cNvPr>
          <p:cNvSpPr>
            <a:spLocks noGrp="1"/>
          </p:cNvSpPr>
          <p:nvPr>
            <p:ph idx="1"/>
          </p:nvPr>
        </p:nvSpPr>
        <p:spPr>
          <a:xfrm>
            <a:off x="3844813" y="414068"/>
            <a:ext cx="4668251" cy="4073652"/>
          </a:xfrm>
        </p:spPr>
        <p:txBody>
          <a:bodyPr lIns="0" tIns="0" rIns="0" bIns="0" anchor="ctr">
            <a:normAutofit/>
          </a:bodyPr>
          <a:lstStyle/>
          <a:p>
            <a:r>
              <a:rPr lang="en-AU" sz="1700" dirty="0">
                <a:solidFill>
                  <a:schemeClr val="tx1"/>
                </a:solidFill>
                <a:latin typeface="Arial"/>
                <a:cs typeface="Arial"/>
              </a:rPr>
              <a:t>The importance of wide reading</a:t>
            </a:r>
          </a:p>
          <a:p>
            <a:r>
              <a:rPr lang="en-AU" sz="1700" dirty="0">
                <a:solidFill>
                  <a:schemeClr val="tx1"/>
                </a:solidFill>
                <a:latin typeface="Arial"/>
                <a:cs typeface="Arial"/>
              </a:rPr>
              <a:t>Reading for pleasure as well as reading for intellectual growth and challenge</a:t>
            </a:r>
          </a:p>
          <a:p>
            <a:r>
              <a:rPr lang="en-AU" sz="1700" dirty="0">
                <a:solidFill>
                  <a:schemeClr val="tx1"/>
                </a:solidFill>
                <a:latin typeface="Arial"/>
                <a:cs typeface="Arial"/>
              </a:rPr>
              <a:t>Avoiding ‘readicide’</a:t>
            </a:r>
          </a:p>
          <a:p>
            <a:r>
              <a:rPr lang="en-AU" sz="1700" dirty="0">
                <a:solidFill>
                  <a:schemeClr val="tx1"/>
                </a:solidFill>
                <a:latin typeface="Arial"/>
                <a:cs typeface="Arial"/>
              </a:rPr>
              <a:t>Understanding the ‘fiction effect’</a:t>
            </a:r>
          </a:p>
          <a:p>
            <a:r>
              <a:rPr lang="en-AU" sz="1700" dirty="0">
                <a:solidFill>
                  <a:schemeClr val="tx1"/>
                </a:solidFill>
                <a:latin typeface="Arial"/>
                <a:cs typeface="Arial"/>
              </a:rPr>
              <a:t>Championing the ‘adolescent reader’ and all that this entails</a:t>
            </a:r>
          </a:p>
          <a:p>
            <a:r>
              <a:rPr lang="en-AU" sz="1700" dirty="0">
                <a:solidFill>
                  <a:schemeClr val="tx1"/>
                </a:solidFill>
                <a:latin typeface="Arial"/>
                <a:cs typeface="Arial"/>
              </a:rPr>
              <a:t>The importance of novel selection.</a:t>
            </a:r>
          </a:p>
          <a:p>
            <a:pPr marL="34290" indent="0">
              <a:buNone/>
            </a:pPr>
            <a:endParaRPr lang="en-AU" sz="1700" dirty="0">
              <a:latin typeface="Arial"/>
              <a:cs typeface="Arial"/>
            </a:endParaRPr>
          </a:p>
        </p:txBody>
      </p:sp>
    </p:spTree>
    <p:extLst>
      <p:ext uri="{BB962C8B-B14F-4D97-AF65-F5344CB8AC3E}">
        <p14:creationId xmlns:p14="http://schemas.microsoft.com/office/powerpoint/2010/main" val="2196063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97C56-9F40-4E12-BF5A-D67AC0C1F37F}"/>
              </a:ext>
            </a:extLst>
          </p:cNvPr>
          <p:cNvSpPr>
            <a:spLocks noGrp="1"/>
          </p:cNvSpPr>
          <p:nvPr>
            <p:ph type="title"/>
          </p:nvPr>
        </p:nvSpPr>
        <p:spPr>
          <a:xfrm>
            <a:off x="473202" y="479640"/>
            <a:ext cx="2571750" cy="1289304"/>
          </a:xfrm>
        </p:spPr>
        <p:txBody>
          <a:bodyPr anchor="b">
            <a:normAutofit/>
          </a:bodyPr>
          <a:lstStyle/>
          <a:p>
            <a:r>
              <a:rPr lang="en-AU" sz="4100" b="1" dirty="0">
                <a:solidFill>
                  <a:schemeClr val="tx1"/>
                </a:solidFill>
              </a:rPr>
              <a:t>Selecting novels</a:t>
            </a:r>
          </a:p>
        </p:txBody>
      </p:sp>
      <p:sp>
        <p:nvSpPr>
          <p:cNvPr id="3" name="Content Placeholder 2">
            <a:extLst>
              <a:ext uri="{FF2B5EF4-FFF2-40B4-BE49-F238E27FC236}">
                <a16:creationId xmlns:a16="http://schemas.microsoft.com/office/drawing/2014/main" id="{34E4BF30-9A50-4E13-9774-9E8A062EBA58}"/>
              </a:ext>
            </a:extLst>
          </p:cNvPr>
          <p:cNvSpPr>
            <a:spLocks noGrp="1"/>
          </p:cNvSpPr>
          <p:nvPr>
            <p:ph idx="1"/>
          </p:nvPr>
        </p:nvSpPr>
        <p:spPr>
          <a:xfrm>
            <a:off x="473202" y="2105406"/>
            <a:ext cx="2571750" cy="2558034"/>
          </a:xfrm>
        </p:spPr>
        <p:txBody>
          <a:bodyPr anchor="t">
            <a:normAutofit/>
          </a:bodyPr>
          <a:lstStyle/>
          <a:p>
            <a:pPr marL="0" indent="0">
              <a:buNone/>
            </a:pPr>
            <a:r>
              <a:rPr lang="en-AU" sz="1700" dirty="0">
                <a:solidFill>
                  <a:schemeClr val="tx1"/>
                </a:solidFill>
              </a:rPr>
              <a:t>Text audit:</a:t>
            </a:r>
          </a:p>
          <a:p>
            <a:pPr marL="0" indent="0">
              <a:buNone/>
            </a:pPr>
            <a:r>
              <a:rPr lang="en-AU" sz="1700" dirty="0">
                <a:solidFill>
                  <a:schemeClr val="tx1"/>
                </a:solidFill>
              </a:rPr>
              <a:t>Collaborative exercise for an English faculty.</a:t>
            </a:r>
          </a:p>
          <a:p>
            <a:pPr marL="0" indent="0">
              <a:buNone/>
            </a:pPr>
            <a:endParaRPr lang="en-AU" sz="1700" dirty="0"/>
          </a:p>
          <a:p>
            <a:pPr marL="0" indent="0">
              <a:buNone/>
            </a:pPr>
            <a:r>
              <a:rPr lang="en-AU" sz="1700" dirty="0">
                <a:solidFill>
                  <a:srgbClr val="C00000"/>
                </a:solidFill>
              </a:rPr>
              <a:t>(p.24 auditing tool)</a:t>
            </a:r>
          </a:p>
          <a:p>
            <a:pPr marL="0" indent="0">
              <a:buNone/>
            </a:pPr>
            <a:endParaRPr lang="en-AU" sz="1700" dirty="0"/>
          </a:p>
        </p:txBody>
      </p:sp>
      <p:pic>
        <p:nvPicPr>
          <p:cNvPr id="4" name="Picture 3" descr="Table&#10;&#10;Description automatically generated">
            <a:extLst>
              <a:ext uri="{FF2B5EF4-FFF2-40B4-BE49-F238E27FC236}">
                <a16:creationId xmlns:a16="http://schemas.microsoft.com/office/drawing/2014/main" id="{E9F121B4-647A-4178-9839-0CB2B795797F}"/>
              </a:ext>
            </a:extLst>
          </p:cNvPr>
          <p:cNvPicPr>
            <a:picLocks noChangeAspect="1"/>
          </p:cNvPicPr>
          <p:nvPr/>
        </p:nvPicPr>
        <p:blipFill>
          <a:blip r:embed="rId3"/>
          <a:stretch>
            <a:fillRect/>
          </a:stretch>
        </p:blipFill>
        <p:spPr>
          <a:xfrm>
            <a:off x="3490722" y="927802"/>
            <a:ext cx="5177790" cy="3287896"/>
          </a:xfrm>
          <a:prstGeom prst="rect">
            <a:avLst/>
          </a:prstGeom>
        </p:spPr>
      </p:pic>
    </p:spTree>
    <p:extLst>
      <p:ext uri="{BB962C8B-B14F-4D97-AF65-F5344CB8AC3E}">
        <p14:creationId xmlns:p14="http://schemas.microsoft.com/office/powerpoint/2010/main" val="1019739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 pie chart&#10;&#10;Description automatically generated">
            <a:extLst>
              <a:ext uri="{FF2B5EF4-FFF2-40B4-BE49-F238E27FC236}">
                <a16:creationId xmlns:a16="http://schemas.microsoft.com/office/drawing/2014/main" id="{A6A74D72-12BA-4C52-9BC1-159E28D472BC}"/>
              </a:ext>
            </a:extLst>
          </p:cNvPr>
          <p:cNvPicPr>
            <a:picLocks noChangeAspect="1"/>
          </p:cNvPicPr>
          <p:nvPr/>
        </p:nvPicPr>
        <p:blipFill rotWithShape="1">
          <a:blip r:embed="rId3"/>
          <a:srcRect t="9216" r="1" b="2149"/>
          <a:stretch/>
        </p:blipFill>
        <p:spPr>
          <a:xfrm>
            <a:off x="881636" y="571660"/>
            <a:ext cx="7521774" cy="4000180"/>
          </a:xfrm>
          <a:custGeom>
            <a:avLst/>
            <a:gdLst/>
            <a:ahLst/>
            <a:cxnLst/>
            <a:rect l="l" t="t" r="r" b="b"/>
            <a:pathLst>
              <a:path w="10630858" h="5869478">
                <a:moveTo>
                  <a:pt x="5791061" y="218"/>
                </a:moveTo>
                <a:cubicBezTo>
                  <a:pt x="5877327" y="-560"/>
                  <a:pt x="5971399" y="626"/>
                  <a:pt x="6073275" y="5793"/>
                </a:cubicBezTo>
                <a:cubicBezTo>
                  <a:pt x="6098744" y="7086"/>
                  <a:pt x="6121786" y="8165"/>
                  <a:pt x="6142651" y="9057"/>
                </a:cubicBezTo>
                <a:lnTo>
                  <a:pt x="6164185" y="9874"/>
                </a:lnTo>
                <a:lnTo>
                  <a:pt x="6258731" y="5793"/>
                </a:lnTo>
                <a:lnTo>
                  <a:pt x="6319194" y="2002"/>
                </a:lnTo>
                <a:lnTo>
                  <a:pt x="6413049" y="11772"/>
                </a:lnTo>
                <a:cubicBezTo>
                  <a:pt x="6592720" y="42783"/>
                  <a:pt x="6774188" y="66100"/>
                  <a:pt x="6956654" y="46745"/>
                </a:cubicBezTo>
                <a:cubicBezTo>
                  <a:pt x="7082424" y="33223"/>
                  <a:pt x="7207994" y="25294"/>
                  <a:pt x="7334364" y="25763"/>
                </a:cubicBezTo>
                <a:cubicBezTo>
                  <a:pt x="7624835" y="25763"/>
                  <a:pt x="7915502" y="28559"/>
                  <a:pt x="8205974" y="22730"/>
                </a:cubicBezTo>
                <a:cubicBezTo>
                  <a:pt x="8464499" y="17601"/>
                  <a:pt x="8722029" y="6412"/>
                  <a:pt x="8980756" y="34620"/>
                </a:cubicBezTo>
                <a:cubicBezTo>
                  <a:pt x="9362658" y="76124"/>
                  <a:pt x="9746556" y="62832"/>
                  <a:pt x="10129655" y="57937"/>
                </a:cubicBezTo>
                <a:lnTo>
                  <a:pt x="10163726" y="56766"/>
                </a:lnTo>
                <a:lnTo>
                  <a:pt x="10254950" y="73131"/>
                </a:lnTo>
                <a:lnTo>
                  <a:pt x="10311819" y="101928"/>
                </a:lnTo>
                <a:cubicBezTo>
                  <a:pt x="10479504" y="200737"/>
                  <a:pt x="10591476" y="367254"/>
                  <a:pt x="10625532" y="561669"/>
                </a:cubicBezTo>
                <a:lnTo>
                  <a:pt x="10626834" y="578090"/>
                </a:lnTo>
                <a:lnTo>
                  <a:pt x="10611964" y="734537"/>
                </a:lnTo>
                <a:cubicBezTo>
                  <a:pt x="10602387" y="823467"/>
                  <a:pt x="10587763" y="913306"/>
                  <a:pt x="10611964" y="1001326"/>
                </a:cubicBezTo>
                <a:cubicBezTo>
                  <a:pt x="10628543" y="1062669"/>
                  <a:pt x="10632231" y="1127783"/>
                  <a:pt x="10622705" y="1191154"/>
                </a:cubicBezTo>
                <a:cubicBezTo>
                  <a:pt x="10606645" y="1303627"/>
                  <a:pt x="10603293" y="1418084"/>
                  <a:pt x="10612740" y="1531572"/>
                </a:cubicBezTo>
                <a:cubicBezTo>
                  <a:pt x="10618978" y="1606398"/>
                  <a:pt x="10618020" y="1681815"/>
                  <a:pt x="10609893" y="1756397"/>
                </a:cubicBezTo>
                <a:cubicBezTo>
                  <a:pt x="10599152" y="1856690"/>
                  <a:pt x="10582457" y="1958800"/>
                  <a:pt x="10602776" y="2059394"/>
                </a:cubicBezTo>
                <a:cubicBezTo>
                  <a:pt x="10635130" y="2219226"/>
                  <a:pt x="10628659" y="2378906"/>
                  <a:pt x="10615717" y="2539949"/>
                </a:cubicBezTo>
                <a:cubicBezTo>
                  <a:pt x="10606011" y="2659785"/>
                  <a:pt x="10595269" y="2780984"/>
                  <a:pt x="10614682" y="2902183"/>
                </a:cubicBezTo>
                <a:cubicBezTo>
                  <a:pt x="10623029" y="2958418"/>
                  <a:pt x="10623029" y="3015928"/>
                  <a:pt x="10614682" y="3072165"/>
                </a:cubicBezTo>
                <a:cubicBezTo>
                  <a:pt x="10604587" y="3147914"/>
                  <a:pt x="10595010" y="3222907"/>
                  <a:pt x="10607952" y="3299413"/>
                </a:cubicBezTo>
                <a:cubicBezTo>
                  <a:pt x="10613646" y="3332743"/>
                  <a:pt x="10617917" y="3366376"/>
                  <a:pt x="10620894" y="3400009"/>
                </a:cubicBezTo>
                <a:cubicBezTo>
                  <a:pt x="10626822" y="3485877"/>
                  <a:pt x="10624699" y="3572233"/>
                  <a:pt x="10614553" y="3657556"/>
                </a:cubicBezTo>
                <a:cubicBezTo>
                  <a:pt x="10604846" y="3756637"/>
                  <a:pt x="10620635" y="3856323"/>
                  <a:pt x="10607694" y="3955100"/>
                </a:cubicBezTo>
                <a:cubicBezTo>
                  <a:pt x="10598504" y="4034653"/>
                  <a:pt x="10598155" y="4115265"/>
                  <a:pt x="10606658" y="4194923"/>
                </a:cubicBezTo>
                <a:cubicBezTo>
                  <a:pt x="10621954" y="4345512"/>
                  <a:pt x="10620998" y="4497755"/>
                  <a:pt x="10603811" y="4648057"/>
                </a:cubicBezTo>
                <a:cubicBezTo>
                  <a:pt x="10593198" y="4735775"/>
                  <a:pt x="10587116" y="4826067"/>
                  <a:pt x="10606140" y="4912119"/>
                </a:cubicBezTo>
                <a:cubicBezTo>
                  <a:pt x="10628530" y="5013245"/>
                  <a:pt x="10633189" y="5114446"/>
                  <a:pt x="10629921" y="5215515"/>
                </a:cubicBezTo>
                <a:lnTo>
                  <a:pt x="10625356" y="5273604"/>
                </a:lnTo>
                <a:lnTo>
                  <a:pt x="10624284" y="5284086"/>
                </a:lnTo>
                <a:cubicBezTo>
                  <a:pt x="10601148" y="5404993"/>
                  <a:pt x="10545219" y="5529874"/>
                  <a:pt x="10458692" y="5632218"/>
                </a:cubicBezTo>
                <a:lnTo>
                  <a:pt x="10418904" y="5670857"/>
                </a:lnTo>
                <a:lnTo>
                  <a:pt x="10417064" y="5673484"/>
                </a:lnTo>
                <a:cubicBezTo>
                  <a:pt x="10307992" y="5802550"/>
                  <a:pt x="10158402" y="5877799"/>
                  <a:pt x="9954609" y="5858572"/>
                </a:cubicBezTo>
                <a:cubicBezTo>
                  <a:pt x="9860355" y="5870096"/>
                  <a:pt x="9750551" y="5855439"/>
                  <a:pt x="9657171" y="5854061"/>
                </a:cubicBezTo>
                <a:lnTo>
                  <a:pt x="9612467" y="5856387"/>
                </a:lnTo>
                <a:lnTo>
                  <a:pt x="9279984" y="5838331"/>
                </a:lnTo>
                <a:cubicBezTo>
                  <a:pt x="9153141" y="5834280"/>
                  <a:pt x="9026273" y="5834164"/>
                  <a:pt x="8899305" y="5841275"/>
                </a:cubicBezTo>
                <a:cubicBezTo>
                  <a:pt x="8761407" y="5850940"/>
                  <a:pt x="8623304" y="5854733"/>
                  <a:pt x="8485266" y="5852671"/>
                </a:cubicBezTo>
                <a:lnTo>
                  <a:pt x="8314842" y="5842884"/>
                </a:lnTo>
                <a:lnTo>
                  <a:pt x="8193631" y="5825368"/>
                </a:lnTo>
                <a:lnTo>
                  <a:pt x="8029897" y="5818284"/>
                </a:lnTo>
                <a:lnTo>
                  <a:pt x="8028296" y="5817260"/>
                </a:lnTo>
                <a:lnTo>
                  <a:pt x="8008332" y="5817260"/>
                </a:lnTo>
                <a:lnTo>
                  <a:pt x="8006732" y="5818114"/>
                </a:lnTo>
                <a:lnTo>
                  <a:pt x="7839115" y="5825368"/>
                </a:lnTo>
                <a:lnTo>
                  <a:pt x="7801585" y="5830791"/>
                </a:lnTo>
                <a:lnTo>
                  <a:pt x="7734233" y="5834980"/>
                </a:lnTo>
                <a:lnTo>
                  <a:pt x="7482820" y="5855530"/>
                </a:lnTo>
                <a:lnTo>
                  <a:pt x="7445741" y="5854102"/>
                </a:lnTo>
                <a:lnTo>
                  <a:pt x="7403701" y="5858035"/>
                </a:lnTo>
                <a:lnTo>
                  <a:pt x="7155292" y="5854564"/>
                </a:lnTo>
                <a:cubicBezTo>
                  <a:pt x="6874805" y="5835913"/>
                  <a:pt x="6593917" y="5824488"/>
                  <a:pt x="6312830" y="5849900"/>
                </a:cubicBezTo>
                <a:lnTo>
                  <a:pt x="6232577" y="5855788"/>
                </a:lnTo>
                <a:lnTo>
                  <a:pt x="6231985" y="5855764"/>
                </a:lnTo>
                <a:lnTo>
                  <a:pt x="6166003" y="5858572"/>
                </a:lnTo>
                <a:cubicBezTo>
                  <a:pt x="6100624" y="5861901"/>
                  <a:pt x="6043822" y="5864887"/>
                  <a:pt x="5993271" y="5866513"/>
                </a:cubicBezTo>
                <a:lnTo>
                  <a:pt x="5925657" y="5866398"/>
                </a:lnTo>
                <a:lnTo>
                  <a:pt x="5833706" y="5859695"/>
                </a:lnTo>
                <a:cubicBezTo>
                  <a:pt x="5697214" y="5841788"/>
                  <a:pt x="5559607" y="5838897"/>
                  <a:pt x="5422657" y="5851067"/>
                </a:cubicBezTo>
                <a:lnTo>
                  <a:pt x="5250035" y="5858044"/>
                </a:lnTo>
                <a:lnTo>
                  <a:pt x="5151093" y="5858278"/>
                </a:lnTo>
                <a:lnTo>
                  <a:pt x="4972680" y="5851067"/>
                </a:lnTo>
                <a:cubicBezTo>
                  <a:pt x="4829141" y="5841741"/>
                  <a:pt x="4685204" y="5826120"/>
                  <a:pt x="4542066" y="5842905"/>
                </a:cubicBezTo>
                <a:cubicBezTo>
                  <a:pt x="4491758" y="5848734"/>
                  <a:pt x="4441488" y="5852626"/>
                  <a:pt x="4391242" y="5854962"/>
                </a:cubicBezTo>
                <a:lnTo>
                  <a:pt x="4246482" y="5857576"/>
                </a:lnTo>
                <a:lnTo>
                  <a:pt x="4221030" y="5856572"/>
                </a:lnTo>
                <a:lnTo>
                  <a:pt x="4218005" y="5856681"/>
                </a:lnTo>
                <a:lnTo>
                  <a:pt x="3939367" y="5844305"/>
                </a:lnTo>
                <a:cubicBezTo>
                  <a:pt x="3773470" y="5832648"/>
                  <a:pt x="3606974" y="5815626"/>
                  <a:pt x="3441875" y="5843140"/>
                </a:cubicBezTo>
                <a:cubicBezTo>
                  <a:pt x="3386806" y="5851400"/>
                  <a:pt x="3331601" y="5858126"/>
                  <a:pt x="3276306" y="5863318"/>
                </a:cubicBezTo>
                <a:lnTo>
                  <a:pt x="3225006" y="5866706"/>
                </a:lnTo>
                <a:lnTo>
                  <a:pt x="3194056" y="5866407"/>
                </a:lnTo>
                <a:lnTo>
                  <a:pt x="3082891" y="5863061"/>
                </a:lnTo>
                <a:lnTo>
                  <a:pt x="3013959" y="5869302"/>
                </a:lnTo>
                <a:cubicBezTo>
                  <a:pt x="2910698" y="5871464"/>
                  <a:pt x="2845426" y="5852913"/>
                  <a:pt x="2748311" y="5858572"/>
                </a:cubicBezTo>
                <a:cubicBezTo>
                  <a:pt x="2736171" y="5859279"/>
                  <a:pt x="2721419" y="5860082"/>
                  <a:pt x="2704411" y="5860936"/>
                </a:cubicBezTo>
                <a:lnTo>
                  <a:pt x="2650475" y="5863440"/>
                </a:lnTo>
                <a:lnTo>
                  <a:pt x="2436349" y="5854816"/>
                </a:lnTo>
                <a:cubicBezTo>
                  <a:pt x="2095150" y="5845165"/>
                  <a:pt x="1753811" y="5845122"/>
                  <a:pt x="1412584" y="5830782"/>
                </a:cubicBezTo>
                <a:cubicBezTo>
                  <a:pt x="1262458" y="5824256"/>
                  <a:pt x="1113131" y="5859227"/>
                  <a:pt x="963404" y="5861093"/>
                </a:cubicBezTo>
                <a:cubicBezTo>
                  <a:pt x="896140" y="5861967"/>
                  <a:pt x="828812" y="5861342"/>
                  <a:pt x="761431" y="5859896"/>
                </a:cubicBezTo>
                <a:lnTo>
                  <a:pt x="637698" y="5856158"/>
                </a:lnTo>
                <a:lnTo>
                  <a:pt x="592997" y="5853711"/>
                </a:lnTo>
                <a:cubicBezTo>
                  <a:pt x="391136" y="5830428"/>
                  <a:pt x="227663" y="5724844"/>
                  <a:pt x="123577" y="5564333"/>
                </a:cubicBezTo>
                <a:lnTo>
                  <a:pt x="99502" y="5518240"/>
                </a:lnTo>
                <a:lnTo>
                  <a:pt x="95609" y="5512764"/>
                </a:lnTo>
                <a:lnTo>
                  <a:pt x="86221" y="5492812"/>
                </a:lnTo>
                <a:lnTo>
                  <a:pt x="61763" y="5445986"/>
                </a:lnTo>
                <a:lnTo>
                  <a:pt x="56991" y="5430695"/>
                </a:lnTo>
                <a:lnTo>
                  <a:pt x="41922" y="5398673"/>
                </a:lnTo>
                <a:lnTo>
                  <a:pt x="25760" y="5339273"/>
                </a:lnTo>
                <a:lnTo>
                  <a:pt x="16811" y="5271956"/>
                </a:lnTo>
                <a:cubicBezTo>
                  <a:pt x="9305" y="5238090"/>
                  <a:pt x="4710" y="5203585"/>
                  <a:pt x="3092" y="5168860"/>
                </a:cubicBezTo>
                <a:cubicBezTo>
                  <a:pt x="-7132" y="5042101"/>
                  <a:pt x="10081" y="4917108"/>
                  <a:pt x="24446" y="4791844"/>
                </a:cubicBezTo>
                <a:cubicBezTo>
                  <a:pt x="34023" y="4712006"/>
                  <a:pt x="48647" y="4631352"/>
                  <a:pt x="24446" y="4552331"/>
                </a:cubicBezTo>
                <a:cubicBezTo>
                  <a:pt x="7867" y="4497261"/>
                  <a:pt x="4180" y="4438805"/>
                  <a:pt x="13705" y="4381912"/>
                </a:cubicBezTo>
                <a:cubicBezTo>
                  <a:pt x="29766" y="4280940"/>
                  <a:pt x="33117" y="4178184"/>
                  <a:pt x="23670" y="4076300"/>
                </a:cubicBezTo>
                <a:cubicBezTo>
                  <a:pt x="17432" y="4009125"/>
                  <a:pt x="18390" y="3941419"/>
                  <a:pt x="26517" y="3874462"/>
                </a:cubicBezTo>
                <a:cubicBezTo>
                  <a:pt x="37258" y="3784423"/>
                  <a:pt x="53954" y="3692752"/>
                  <a:pt x="33635" y="3602444"/>
                </a:cubicBezTo>
                <a:cubicBezTo>
                  <a:pt x="1280" y="3458954"/>
                  <a:pt x="7751" y="3315599"/>
                  <a:pt x="20694" y="3171022"/>
                </a:cubicBezTo>
                <a:cubicBezTo>
                  <a:pt x="30400" y="3063439"/>
                  <a:pt x="41141" y="2954632"/>
                  <a:pt x="21728" y="2845824"/>
                </a:cubicBezTo>
                <a:cubicBezTo>
                  <a:pt x="13381" y="2795337"/>
                  <a:pt x="13381" y="2743709"/>
                  <a:pt x="21728" y="2693221"/>
                </a:cubicBezTo>
                <a:cubicBezTo>
                  <a:pt x="31823" y="2625218"/>
                  <a:pt x="41400" y="2557892"/>
                  <a:pt x="28458" y="2489208"/>
                </a:cubicBezTo>
                <a:cubicBezTo>
                  <a:pt x="22764" y="2459285"/>
                  <a:pt x="18493" y="2429092"/>
                  <a:pt x="15516" y="2398898"/>
                </a:cubicBezTo>
                <a:cubicBezTo>
                  <a:pt x="9589" y="2321809"/>
                  <a:pt x="11711" y="2244283"/>
                  <a:pt x="21857" y="2167683"/>
                </a:cubicBezTo>
                <a:cubicBezTo>
                  <a:pt x="31564" y="2078733"/>
                  <a:pt x="15776" y="1989238"/>
                  <a:pt x="28717" y="1900560"/>
                </a:cubicBezTo>
                <a:cubicBezTo>
                  <a:pt x="37907" y="1829142"/>
                  <a:pt x="38255" y="1756772"/>
                  <a:pt x="29752" y="1685258"/>
                </a:cubicBezTo>
                <a:cubicBezTo>
                  <a:pt x="14456" y="1550065"/>
                  <a:pt x="15412" y="1413389"/>
                  <a:pt x="32599" y="1278454"/>
                </a:cubicBezTo>
                <a:cubicBezTo>
                  <a:pt x="43212" y="1199704"/>
                  <a:pt x="49294" y="1118644"/>
                  <a:pt x="30270" y="1041390"/>
                </a:cubicBezTo>
                <a:cubicBezTo>
                  <a:pt x="-14509" y="859818"/>
                  <a:pt x="11634" y="677973"/>
                  <a:pt x="30270" y="497354"/>
                </a:cubicBezTo>
                <a:lnTo>
                  <a:pt x="31725" y="472895"/>
                </a:lnTo>
                <a:lnTo>
                  <a:pt x="43781" y="427827"/>
                </a:lnTo>
                <a:lnTo>
                  <a:pt x="50994" y="413476"/>
                </a:lnTo>
                <a:lnTo>
                  <a:pt x="58372" y="387895"/>
                </a:lnTo>
                <a:cubicBezTo>
                  <a:pt x="111660" y="254431"/>
                  <a:pt x="198390" y="154469"/>
                  <a:pt x="306361" y="90092"/>
                </a:cubicBezTo>
                <a:lnTo>
                  <a:pt x="343340" y="71955"/>
                </a:lnTo>
                <a:lnTo>
                  <a:pt x="451947" y="55771"/>
                </a:lnTo>
                <a:lnTo>
                  <a:pt x="480681" y="50638"/>
                </a:lnTo>
                <a:lnTo>
                  <a:pt x="500476" y="51097"/>
                </a:lnTo>
                <a:cubicBezTo>
                  <a:pt x="614729" y="49684"/>
                  <a:pt x="728933" y="43772"/>
                  <a:pt x="843024" y="32056"/>
                </a:cubicBezTo>
                <a:cubicBezTo>
                  <a:pt x="1123212" y="7156"/>
                  <a:pt x="1404499" y="3566"/>
                  <a:pt x="1685086" y="21332"/>
                </a:cubicBezTo>
                <a:cubicBezTo>
                  <a:pt x="1938623" y="33688"/>
                  <a:pt x="2191759" y="64000"/>
                  <a:pt x="2445896" y="38121"/>
                </a:cubicBezTo>
                <a:cubicBezTo>
                  <a:pt x="2489616" y="33690"/>
                  <a:pt x="2532937" y="26111"/>
                  <a:pt x="2576333" y="19030"/>
                </a:cubicBezTo>
                <a:lnTo>
                  <a:pt x="2696353" y="4251"/>
                </a:lnTo>
                <a:lnTo>
                  <a:pt x="2745536" y="5232"/>
                </a:lnTo>
                <a:cubicBezTo>
                  <a:pt x="2818993" y="6452"/>
                  <a:pt x="2887864" y="7004"/>
                  <a:pt x="2947014" y="5793"/>
                </a:cubicBezTo>
                <a:cubicBezTo>
                  <a:pt x="3006163" y="4584"/>
                  <a:pt x="3060036" y="3178"/>
                  <a:pt x="3110399" y="1949"/>
                </a:cubicBezTo>
                <a:lnTo>
                  <a:pt x="3199002" y="221"/>
                </a:lnTo>
                <a:lnTo>
                  <a:pt x="3325015" y="3583"/>
                </a:lnTo>
                <a:cubicBezTo>
                  <a:pt x="3530714" y="12997"/>
                  <a:pt x="3736239" y="28910"/>
                  <a:pt x="3941762" y="43248"/>
                </a:cubicBezTo>
                <a:cubicBezTo>
                  <a:pt x="4091489" y="53739"/>
                  <a:pt x="4241215" y="66563"/>
                  <a:pt x="4390942" y="37886"/>
                </a:cubicBezTo>
                <a:cubicBezTo>
                  <a:pt x="4517292" y="15154"/>
                  <a:pt x="4645537" y="10467"/>
                  <a:pt x="4772844" y="23896"/>
                </a:cubicBezTo>
                <a:cubicBezTo>
                  <a:pt x="4885597" y="37327"/>
                  <a:pt x="4999052" y="40520"/>
                  <a:pt x="5112224" y="33456"/>
                </a:cubicBezTo>
                <a:lnTo>
                  <a:pt x="5477482" y="6922"/>
                </a:lnTo>
                <a:lnTo>
                  <a:pt x="5517883" y="7607"/>
                </a:lnTo>
                <a:lnTo>
                  <a:pt x="5555683" y="6426"/>
                </a:lnTo>
                <a:cubicBezTo>
                  <a:pt x="5626335" y="3737"/>
                  <a:pt x="5704795" y="995"/>
                  <a:pt x="5791061" y="218"/>
                </a:cubicBezTo>
                <a:close/>
              </a:path>
            </a:pathLst>
          </a:custGeom>
        </p:spPr>
      </p:pic>
    </p:spTree>
    <p:extLst>
      <p:ext uri="{BB962C8B-B14F-4D97-AF65-F5344CB8AC3E}">
        <p14:creationId xmlns:p14="http://schemas.microsoft.com/office/powerpoint/2010/main" val="2149924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 pie chart&#10;&#10;Description automatically generated">
            <a:extLst>
              <a:ext uri="{FF2B5EF4-FFF2-40B4-BE49-F238E27FC236}">
                <a16:creationId xmlns:a16="http://schemas.microsoft.com/office/drawing/2014/main" id="{7970093D-D539-4317-AAD9-136438F634F3}"/>
              </a:ext>
            </a:extLst>
          </p:cNvPr>
          <p:cNvPicPr>
            <a:picLocks noChangeAspect="1"/>
          </p:cNvPicPr>
          <p:nvPr/>
        </p:nvPicPr>
        <p:blipFill>
          <a:blip r:embed="rId3"/>
          <a:stretch>
            <a:fillRect/>
          </a:stretch>
        </p:blipFill>
        <p:spPr>
          <a:xfrm>
            <a:off x="1821116" y="182859"/>
            <a:ext cx="5563240" cy="4520132"/>
          </a:xfrm>
          <a:prstGeom prst="rect">
            <a:avLst/>
          </a:prstGeom>
        </p:spPr>
      </p:pic>
    </p:spTree>
    <p:extLst>
      <p:ext uri="{BB962C8B-B14F-4D97-AF65-F5344CB8AC3E}">
        <p14:creationId xmlns:p14="http://schemas.microsoft.com/office/powerpoint/2010/main" val="1733526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art&#10;&#10;Description automatically generated">
            <a:extLst>
              <a:ext uri="{FF2B5EF4-FFF2-40B4-BE49-F238E27FC236}">
                <a16:creationId xmlns:a16="http://schemas.microsoft.com/office/drawing/2014/main" id="{CC05C375-9498-4809-884D-F6B5BF805485}"/>
              </a:ext>
            </a:extLst>
          </p:cNvPr>
          <p:cNvPicPr>
            <a:picLocks noChangeAspect="1"/>
          </p:cNvPicPr>
          <p:nvPr/>
        </p:nvPicPr>
        <p:blipFill>
          <a:blip r:embed="rId3"/>
          <a:stretch>
            <a:fillRect/>
          </a:stretch>
        </p:blipFill>
        <p:spPr>
          <a:xfrm>
            <a:off x="729983" y="280109"/>
            <a:ext cx="7684034" cy="4572000"/>
          </a:xfrm>
          <a:prstGeom prst="rect">
            <a:avLst/>
          </a:prstGeom>
        </p:spPr>
      </p:pic>
    </p:spTree>
    <p:extLst>
      <p:ext uri="{BB962C8B-B14F-4D97-AF65-F5344CB8AC3E}">
        <p14:creationId xmlns:p14="http://schemas.microsoft.com/office/powerpoint/2010/main" val="5101074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D443A-013B-4BA9-AE96-759D943F77F4}"/>
              </a:ext>
            </a:extLst>
          </p:cNvPr>
          <p:cNvSpPr>
            <a:spLocks noGrp="1"/>
          </p:cNvSpPr>
          <p:nvPr>
            <p:ph type="title"/>
          </p:nvPr>
        </p:nvSpPr>
        <p:spPr>
          <a:xfrm>
            <a:off x="630936" y="411480"/>
            <a:ext cx="2700645" cy="4073652"/>
          </a:xfrm>
        </p:spPr>
        <p:txBody>
          <a:bodyPr>
            <a:normAutofit/>
          </a:bodyPr>
          <a:lstStyle/>
          <a:p>
            <a:r>
              <a:rPr lang="en-AU" sz="4100" b="1" dirty="0">
                <a:solidFill>
                  <a:schemeClr val="tx1"/>
                </a:solidFill>
              </a:rPr>
              <a:t>More practical chapters</a:t>
            </a:r>
          </a:p>
        </p:txBody>
      </p:sp>
      <p:sp>
        <p:nvSpPr>
          <p:cNvPr id="3" name="Content Placeholder 2">
            <a:extLst>
              <a:ext uri="{FF2B5EF4-FFF2-40B4-BE49-F238E27FC236}">
                <a16:creationId xmlns:a16="http://schemas.microsoft.com/office/drawing/2014/main" id="{3BA84FA6-2F86-4D56-8A53-E93B0A5D7762}"/>
              </a:ext>
            </a:extLst>
          </p:cNvPr>
          <p:cNvSpPr>
            <a:spLocks noGrp="1"/>
          </p:cNvSpPr>
          <p:nvPr>
            <p:ph idx="1"/>
          </p:nvPr>
        </p:nvSpPr>
        <p:spPr>
          <a:xfrm>
            <a:off x="3844813" y="414068"/>
            <a:ext cx="4668251" cy="4073652"/>
          </a:xfrm>
        </p:spPr>
        <p:txBody>
          <a:bodyPr anchor="ctr">
            <a:normAutofit/>
          </a:bodyPr>
          <a:lstStyle/>
          <a:p>
            <a:r>
              <a:rPr lang="en-US" sz="1700" dirty="0">
                <a:solidFill>
                  <a:schemeClr val="tx1"/>
                </a:solidFill>
              </a:rPr>
              <a:t>Launching novels and building contexts </a:t>
            </a:r>
          </a:p>
          <a:p>
            <a:r>
              <a:rPr lang="en-US" sz="1700" dirty="0">
                <a:solidFill>
                  <a:schemeClr val="tx1"/>
                </a:solidFill>
              </a:rPr>
              <a:t>Supporting independent, capable readers </a:t>
            </a:r>
          </a:p>
          <a:p>
            <a:r>
              <a:rPr lang="en-US" sz="1700" dirty="0">
                <a:solidFill>
                  <a:schemeClr val="tx1"/>
                </a:solidFill>
              </a:rPr>
              <a:t>Establishing a collaborative reading culture </a:t>
            </a:r>
          </a:p>
          <a:p>
            <a:r>
              <a:rPr lang="en-US" sz="1700" dirty="0">
                <a:solidFill>
                  <a:schemeClr val="tx1"/>
                </a:solidFill>
              </a:rPr>
              <a:t>Using novel extracts </a:t>
            </a:r>
          </a:p>
          <a:p>
            <a:r>
              <a:rPr lang="en-US" sz="1700" dirty="0">
                <a:solidFill>
                  <a:schemeClr val="tx1"/>
                </a:solidFill>
              </a:rPr>
              <a:t>Teaching narrative elements </a:t>
            </a:r>
          </a:p>
          <a:p>
            <a:r>
              <a:rPr lang="en-US" sz="1700" dirty="0">
                <a:solidFill>
                  <a:schemeClr val="tx1"/>
                </a:solidFill>
              </a:rPr>
              <a:t>Teaching the literary genre</a:t>
            </a:r>
            <a:endParaRPr lang="en-AU" sz="1700" dirty="0">
              <a:solidFill>
                <a:schemeClr val="tx1"/>
              </a:solidFill>
            </a:endParaRPr>
          </a:p>
        </p:txBody>
      </p:sp>
    </p:spTree>
    <p:extLst>
      <p:ext uri="{BB962C8B-B14F-4D97-AF65-F5344CB8AC3E}">
        <p14:creationId xmlns:p14="http://schemas.microsoft.com/office/powerpoint/2010/main" val="648509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59EAB-2E6D-42CC-9701-D4E26262FFBB}"/>
              </a:ext>
            </a:extLst>
          </p:cNvPr>
          <p:cNvSpPr>
            <a:spLocks noGrp="1"/>
          </p:cNvSpPr>
          <p:nvPr>
            <p:ph type="title"/>
          </p:nvPr>
        </p:nvSpPr>
        <p:spPr>
          <a:xfrm>
            <a:off x="630936" y="411480"/>
            <a:ext cx="2911403" cy="2085831"/>
          </a:xfrm>
        </p:spPr>
        <p:txBody>
          <a:bodyPr>
            <a:normAutofit/>
          </a:bodyPr>
          <a:lstStyle/>
          <a:p>
            <a:r>
              <a:rPr lang="en-AU" sz="3800" b="1" dirty="0">
                <a:solidFill>
                  <a:schemeClr val="tx1"/>
                </a:solidFill>
              </a:rPr>
              <a:t>Instructional approaches</a:t>
            </a:r>
          </a:p>
        </p:txBody>
      </p:sp>
      <p:sp>
        <p:nvSpPr>
          <p:cNvPr id="3" name="Content Placeholder 2">
            <a:extLst>
              <a:ext uri="{FF2B5EF4-FFF2-40B4-BE49-F238E27FC236}">
                <a16:creationId xmlns:a16="http://schemas.microsoft.com/office/drawing/2014/main" id="{E874413C-E35F-4BD9-BEB1-3F8B0254DD77}"/>
              </a:ext>
            </a:extLst>
          </p:cNvPr>
          <p:cNvSpPr>
            <a:spLocks noGrp="1"/>
          </p:cNvSpPr>
          <p:nvPr>
            <p:ph idx="1"/>
          </p:nvPr>
        </p:nvSpPr>
        <p:spPr>
          <a:xfrm>
            <a:off x="3844813" y="414068"/>
            <a:ext cx="4668251" cy="4073652"/>
          </a:xfrm>
        </p:spPr>
        <p:txBody>
          <a:bodyPr lIns="0" tIns="0" rIns="0" bIns="0" anchor="ctr">
            <a:normAutofit/>
          </a:bodyPr>
          <a:lstStyle/>
          <a:p>
            <a:r>
              <a:rPr lang="en-AU" sz="1700" dirty="0">
                <a:solidFill>
                  <a:schemeClr val="tx1"/>
                </a:solidFill>
                <a:latin typeface="Arial"/>
                <a:cs typeface="Arial"/>
              </a:rPr>
              <a:t>Engaging hooks and novel launches: e.g. quote mingles, opinionnaires, simulations.</a:t>
            </a:r>
          </a:p>
          <a:p>
            <a:r>
              <a:rPr lang="en-AU" sz="1700" dirty="0">
                <a:solidFill>
                  <a:schemeClr val="tx1"/>
                </a:solidFill>
                <a:latin typeface="Arial"/>
                <a:cs typeface="Arial"/>
              </a:rPr>
              <a:t>Collaborative approaches: literature circles/ book club pedagogy</a:t>
            </a:r>
          </a:p>
          <a:p>
            <a:r>
              <a:rPr lang="en-AU" sz="1700" dirty="0">
                <a:solidFill>
                  <a:schemeClr val="tx1"/>
                </a:solidFill>
                <a:latin typeface="Arial"/>
                <a:cs typeface="Arial"/>
              </a:rPr>
              <a:t>Forensic reading: close reading, scaffolding, focus on language, making connections, narrative elements and literary genre.</a:t>
            </a:r>
          </a:p>
          <a:p>
            <a:r>
              <a:rPr lang="en-AU" sz="1700" dirty="0">
                <a:solidFill>
                  <a:schemeClr val="tx1"/>
                </a:solidFill>
                <a:latin typeface="Arial"/>
                <a:cs typeface="Arial"/>
              </a:rPr>
              <a:t>Transfer/ demonstrations of understanding: creative assessment ideas that are not ‘mini-me senior school preparatory tasks’.</a:t>
            </a:r>
          </a:p>
        </p:txBody>
      </p:sp>
      <p:sp>
        <p:nvSpPr>
          <p:cNvPr id="5" name="TextBox 4">
            <a:extLst>
              <a:ext uri="{FF2B5EF4-FFF2-40B4-BE49-F238E27FC236}">
                <a16:creationId xmlns:a16="http://schemas.microsoft.com/office/drawing/2014/main" id="{B1E0D420-C1E1-4A3C-BFB2-508359573FE9}"/>
              </a:ext>
            </a:extLst>
          </p:cNvPr>
          <p:cNvSpPr txBox="1"/>
          <p:nvPr/>
        </p:nvSpPr>
        <p:spPr>
          <a:xfrm>
            <a:off x="630936" y="3038786"/>
            <a:ext cx="4572000" cy="369332"/>
          </a:xfrm>
          <a:prstGeom prst="rect">
            <a:avLst/>
          </a:prstGeom>
          <a:noFill/>
        </p:spPr>
        <p:txBody>
          <a:bodyPr wrap="square">
            <a:spAutoFit/>
          </a:bodyPr>
          <a:lstStyle/>
          <a:p>
            <a:pPr marL="0" indent="0">
              <a:buNone/>
            </a:pPr>
            <a:r>
              <a:rPr lang="en-AU" sz="1800" dirty="0">
                <a:solidFill>
                  <a:srgbClr val="C00000"/>
                </a:solidFill>
                <a:latin typeface="Arial"/>
                <a:cs typeface="Arial"/>
              </a:rPr>
              <a:t>(P.15 vignettes)</a:t>
            </a:r>
          </a:p>
        </p:txBody>
      </p:sp>
    </p:spTree>
    <p:extLst>
      <p:ext uri="{BB962C8B-B14F-4D97-AF65-F5344CB8AC3E}">
        <p14:creationId xmlns:p14="http://schemas.microsoft.com/office/powerpoint/2010/main" val="16979018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7251" y="1543050"/>
            <a:ext cx="3574551" cy="3028950"/>
          </a:xfrm>
        </p:spPr>
        <p:txBody>
          <a:bodyPr>
            <a:normAutofit/>
          </a:bodyPr>
          <a:lstStyle/>
          <a:p>
            <a:pPr marL="0" indent="0">
              <a:buNone/>
            </a:pPr>
            <a:endParaRPr lang="en-AU" i="1" dirty="0">
              <a:solidFill>
                <a:schemeClr val="tx2"/>
              </a:solidFill>
              <a:latin typeface="Book Antiqua" panose="02040602050305030304" pitchFamily="18" charset="0"/>
            </a:endParaRPr>
          </a:p>
          <a:p>
            <a:pPr marL="0" indent="0">
              <a:buNone/>
            </a:pPr>
            <a:r>
              <a:rPr lang="en-AU" i="1" dirty="0">
                <a:solidFill>
                  <a:schemeClr val="tx2"/>
                </a:solidFill>
                <a:latin typeface="Book Antiqua" panose="02040602050305030304" pitchFamily="18" charset="0"/>
              </a:rPr>
              <a:t>A Monster Calls </a:t>
            </a:r>
            <a:r>
              <a:rPr lang="en-AU" dirty="0">
                <a:solidFill>
                  <a:schemeClr val="tx2"/>
                </a:solidFill>
                <a:latin typeface="Book Antiqua" panose="02040602050305030304" pitchFamily="18" charset="0"/>
              </a:rPr>
              <a:t>by Patrick Ness</a:t>
            </a:r>
          </a:p>
          <a:p>
            <a:pPr marL="0" indent="0">
              <a:buNone/>
            </a:pPr>
            <a:endParaRPr lang="en-AU" i="1" dirty="0">
              <a:solidFill>
                <a:schemeClr val="tx2"/>
              </a:solidFill>
              <a:latin typeface="Book Antiqua" panose="02040602050305030304" pitchFamily="18" charset="0"/>
            </a:endParaRPr>
          </a:p>
          <a:p>
            <a:pPr marL="0" indent="0">
              <a:buNone/>
            </a:pPr>
            <a:r>
              <a:rPr lang="en-AU" dirty="0">
                <a:solidFill>
                  <a:schemeClr val="tx2"/>
                </a:solidFill>
                <a:latin typeface="Book Antiqua" panose="02040602050305030304" pitchFamily="18" charset="0"/>
              </a:rPr>
              <a:t>Novel (2011)</a:t>
            </a:r>
          </a:p>
          <a:p>
            <a:pPr marL="0" indent="0">
              <a:buNone/>
            </a:pPr>
            <a:r>
              <a:rPr lang="en-AU" dirty="0">
                <a:solidFill>
                  <a:schemeClr val="tx2"/>
                </a:solidFill>
                <a:latin typeface="Book Antiqua" panose="02040602050305030304" pitchFamily="18" charset="0"/>
              </a:rPr>
              <a:t>Film (2016)</a:t>
            </a:r>
          </a:p>
          <a:p>
            <a:pPr marL="0" indent="0">
              <a:buNone/>
            </a:pPr>
            <a:r>
              <a:rPr lang="en-AU" dirty="0">
                <a:solidFill>
                  <a:schemeClr val="tx2"/>
                </a:solidFill>
              </a:rPr>
              <a:t>(if possible have 1 quote per student or 1 per every two students so they can pair up)</a:t>
            </a:r>
          </a:p>
          <a:p>
            <a:pPr marL="0" indent="0">
              <a:buNone/>
            </a:pPr>
            <a:r>
              <a:rPr lang="en-AU" sz="1600" dirty="0">
                <a:solidFill>
                  <a:schemeClr val="accent2"/>
                </a:solidFill>
                <a:latin typeface="Arial"/>
                <a:cs typeface="Arial"/>
              </a:rPr>
              <a:t>(p.43 quote mingle)</a:t>
            </a:r>
          </a:p>
          <a:p>
            <a:pPr marL="0" indent="0">
              <a:buNone/>
            </a:pPr>
            <a:endParaRPr lang="en-AU" dirty="0">
              <a:solidFill>
                <a:schemeClr val="tx2"/>
              </a:solidFill>
              <a:latin typeface="Book Antiqua" panose="02040602050305030304" pitchFamily="18" charset="0"/>
            </a:endParaRPr>
          </a:p>
        </p:txBody>
      </p:sp>
      <p:pic>
        <p:nvPicPr>
          <p:cNvPr id="3074" name="Picture 2" descr="A Monster Calls - Patrick Nes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1248" y="1612800"/>
            <a:ext cx="1961666" cy="247823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a monster call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99216" y="1612801"/>
            <a:ext cx="1668846" cy="247823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C9C02092-24CD-4DDF-BBB3-6B160C492D0D}"/>
              </a:ext>
            </a:extLst>
          </p:cNvPr>
          <p:cNvSpPr txBox="1">
            <a:spLocks/>
          </p:cNvSpPr>
          <p:nvPr/>
        </p:nvSpPr>
        <p:spPr>
          <a:xfrm>
            <a:off x="473202" y="479640"/>
            <a:ext cx="2754092" cy="1218531"/>
          </a:xfrm>
          <a:prstGeom prst="rect">
            <a:avLst/>
          </a:prstGeom>
        </p:spPr>
        <p:txBody>
          <a:bodyPr vert="horz" lIns="91440" tIns="45720" rIns="91440" bIns="45720" rtlCol="0" anchor="b">
            <a:normAutofit/>
          </a:bodyPr>
          <a:lstStyle>
            <a:lvl1pPr algn="l" defTabSz="685800" rtl="0" eaLnBrk="1" latinLnBrk="0" hangingPunct="1">
              <a:lnSpc>
                <a:spcPct val="90000"/>
              </a:lnSpc>
              <a:spcBef>
                <a:spcPct val="0"/>
              </a:spcBef>
              <a:buNone/>
              <a:defRPr sz="3300" kern="1200">
                <a:solidFill>
                  <a:schemeClr val="accent1"/>
                </a:solidFill>
                <a:latin typeface="+mj-lt"/>
                <a:ea typeface="+mj-ea"/>
                <a:cs typeface="+mj-cs"/>
              </a:defRPr>
            </a:lvl1pPr>
          </a:lstStyle>
          <a:p>
            <a:r>
              <a:rPr lang="en-AU" sz="2900" b="1">
                <a:solidFill>
                  <a:schemeClr val="tx1"/>
                </a:solidFill>
              </a:rPr>
              <a:t>Engaging hook: Quote mingle</a:t>
            </a:r>
            <a:endParaRPr lang="en-AU" sz="2900" b="1" dirty="0">
              <a:solidFill>
                <a:schemeClr val="tx1"/>
              </a:solidFill>
            </a:endParaRPr>
          </a:p>
        </p:txBody>
      </p:sp>
    </p:spTree>
    <p:extLst>
      <p:ext uri="{BB962C8B-B14F-4D97-AF65-F5344CB8AC3E}">
        <p14:creationId xmlns:p14="http://schemas.microsoft.com/office/powerpoint/2010/main" val="284735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EE82-9967-4ED4-8EAF-85565076D582}"/>
              </a:ext>
            </a:extLst>
          </p:cNvPr>
          <p:cNvSpPr>
            <a:spLocks noGrp="1"/>
          </p:cNvSpPr>
          <p:nvPr>
            <p:ph type="title"/>
          </p:nvPr>
        </p:nvSpPr>
        <p:spPr>
          <a:xfrm>
            <a:off x="351943" y="468726"/>
            <a:ext cx="7406640" cy="1017270"/>
          </a:xfrm>
        </p:spPr>
        <p:txBody>
          <a:bodyPr/>
          <a:lstStyle/>
          <a:p>
            <a:r>
              <a:rPr lang="en-AU" dirty="0">
                <a:solidFill>
                  <a:schemeClr val="tx1"/>
                </a:solidFill>
              </a:rPr>
              <a:t>Illustrate a quote</a:t>
            </a:r>
          </a:p>
        </p:txBody>
      </p:sp>
      <p:sp>
        <p:nvSpPr>
          <p:cNvPr id="5" name="Rectangle 3">
            <a:extLst>
              <a:ext uri="{FF2B5EF4-FFF2-40B4-BE49-F238E27FC236}">
                <a16:creationId xmlns:a16="http://schemas.microsoft.com/office/drawing/2014/main" id="{97C7B7EB-C647-4BDB-8907-D0216FA905B0}"/>
              </a:ext>
            </a:extLst>
          </p:cNvPr>
          <p:cNvSpPr>
            <a:spLocks noChangeArrowheads="1"/>
          </p:cNvSpPr>
          <p:nvPr/>
        </p:nvSpPr>
        <p:spPr bwMode="auto">
          <a:xfrm>
            <a:off x="250491" y="1535430"/>
            <a:ext cx="3112034" cy="330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EB Garamond" panose="00000500000000000000" pitchFamily="2" charset="0"/>
              </a:rPr>
              <a:t>  </a:t>
            </a:r>
            <a:r>
              <a:rPr kumimoji="0" lang="en-US" altLang="en-US" sz="13400" b="0" i="0" u="none" strike="noStrike" cap="none" normalizeH="0" baseline="0" dirty="0">
                <a:ln>
                  <a:noFill/>
                </a:ln>
                <a:solidFill>
                  <a:srgbClr val="000000"/>
                </a:solidFill>
                <a:effectLst/>
                <a:latin typeface="EB Garamond" panose="00000500000000000000" pitchFamily="2" charset="0"/>
              </a:rPr>
              <a:t>        </a:t>
            </a:r>
            <a:br>
              <a:rPr kumimoji="0" lang="en-US" altLang="en-US" sz="13400" b="0" i="0" u="none" strike="noStrike" cap="none" normalizeH="0" baseline="0" dirty="0">
                <a:ln>
                  <a:noFill/>
                </a:ln>
                <a:solidFill>
                  <a:srgbClr val="000000"/>
                </a:solidFill>
                <a:effectLst/>
                <a:latin typeface="EB Garamond" panose="00000500000000000000" pitchFamily="2" charset="0"/>
              </a:rPr>
            </a:b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EB Garamond" panose="00000500000000000000" pitchFamily="2" charset="0"/>
              </a:rPr>
              <a:t>“If you speak the truth,” the Monster whispered in his ear </a:t>
            </a:r>
            <a:r>
              <a:rPr kumimoji="0" lang="en-US" altLang="en-US" sz="1100" b="0" i="0" u="none" strike="noStrike" cap="none" normalizeH="0" baseline="0" dirty="0" err="1">
                <a:ln>
                  <a:noFill/>
                </a:ln>
                <a:solidFill>
                  <a:srgbClr val="000000"/>
                </a:solidFill>
                <a:effectLst/>
                <a:latin typeface="EB Garamond" panose="00000500000000000000" pitchFamily="2" charset="0"/>
              </a:rPr>
              <a:t>behid</a:t>
            </a:r>
            <a:r>
              <a:rPr kumimoji="0" lang="en-US" altLang="en-US" sz="1100" b="0" i="0" u="none" strike="noStrike" cap="none" normalizeH="0" baseline="0" dirty="0">
                <a:ln>
                  <a:noFill/>
                </a:ln>
                <a:solidFill>
                  <a:srgbClr val="000000"/>
                </a:solidFill>
                <a:effectLst/>
                <a:latin typeface="EB Garamond" panose="00000500000000000000" pitchFamily="2" charset="0"/>
              </a:rPr>
              <a:t> him, “you will be able to face whatever comes.”</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52" name="Picture 4">
            <a:extLst>
              <a:ext uri="{FF2B5EF4-FFF2-40B4-BE49-F238E27FC236}">
                <a16:creationId xmlns:a16="http://schemas.microsoft.com/office/drawing/2014/main" id="{82315E2A-C289-45DB-A30E-7A40BFD41E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351944" y="1535430"/>
            <a:ext cx="2838450" cy="21336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5D6873F4-B5AD-49C8-9695-99F8CEBCB6D3}"/>
              </a:ext>
            </a:extLst>
          </p:cNvPr>
          <p:cNvSpPr>
            <a:spLocks noChangeArrowheads="1"/>
          </p:cNvSpPr>
          <p:nvPr/>
        </p:nvSpPr>
        <p:spPr bwMode="auto">
          <a:xfrm>
            <a:off x="3227667" y="1408480"/>
            <a:ext cx="3194050" cy="3277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EB Garamond" panose="00000500000000000000" pitchFamily="2" charset="0"/>
              </a:rPr>
              <a:t>  </a:t>
            </a:r>
            <a:r>
              <a:rPr kumimoji="0" lang="en-US" altLang="en-US" sz="14900" b="0" i="0" u="none" strike="noStrike" cap="none" normalizeH="0" baseline="0" dirty="0">
                <a:ln>
                  <a:noFill/>
                </a:ln>
                <a:solidFill>
                  <a:srgbClr val="000000"/>
                </a:solidFill>
                <a:effectLst/>
                <a:latin typeface="EB Garamond" panose="00000500000000000000" pitchFamily="2" charset="0"/>
              </a:rPr>
              <a:t>       </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EB Garamond" panose="00000500000000000000" pitchFamily="2" charset="0"/>
              </a:rPr>
              <a:t>“It’s not what I want from you, Conor O’Malley.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EB Garamond" panose="00000500000000000000" pitchFamily="2" charset="0"/>
              </a:rPr>
              <a:t>It’s what you want from me.”</a:t>
            </a:r>
            <a:endParaRPr kumimoji="0" lang="en-US" altLang="en-US"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54" name="Picture 6">
            <a:extLst>
              <a:ext uri="{FF2B5EF4-FFF2-40B4-BE49-F238E27FC236}">
                <a16:creationId xmlns:a16="http://schemas.microsoft.com/office/drawing/2014/main" id="{E6618B68-ABB9-487B-9D47-13B63F4173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08737" y="1535430"/>
            <a:ext cx="2838451" cy="214825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7">
            <a:extLst>
              <a:ext uri="{FF2B5EF4-FFF2-40B4-BE49-F238E27FC236}">
                <a16:creationId xmlns:a16="http://schemas.microsoft.com/office/drawing/2014/main" id="{79F3C30C-DDBB-437F-89BE-7964D46F9A6F}"/>
              </a:ext>
            </a:extLst>
          </p:cNvPr>
          <p:cNvSpPr>
            <a:spLocks noChangeArrowheads="1"/>
          </p:cNvSpPr>
          <p:nvPr/>
        </p:nvSpPr>
        <p:spPr bwMode="auto">
          <a:xfrm>
            <a:off x="6218627" y="1430239"/>
            <a:ext cx="2573430" cy="2739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000000"/>
                </a:solidFill>
                <a:effectLst/>
                <a:latin typeface="EB Garamond" panose="00000500000000000000" pitchFamily="2" charset="0"/>
              </a:rPr>
              <a:t>  </a:t>
            </a:r>
            <a:r>
              <a:rPr kumimoji="0" lang="en-US" altLang="en-US" sz="13900" b="0" i="0" u="none" strike="noStrike" cap="none" normalizeH="0" baseline="0" dirty="0">
                <a:ln>
                  <a:noFill/>
                </a:ln>
                <a:solidFill>
                  <a:srgbClr val="000000"/>
                </a:solidFill>
                <a:effectLst/>
                <a:latin typeface="EB Garamond" panose="00000500000000000000" pitchFamily="2"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solidFill>
                  <a:srgbClr val="000000"/>
                </a:solidFill>
                <a:effectLst/>
                <a:latin typeface="EB Garamond" panose="00000500000000000000" pitchFamily="2" charset="0"/>
              </a:rPr>
              <a:t>“Stories are like wild creatures,” the monster said. “When you let them loose, who knows what havoc they might wreak?”</a:t>
            </a:r>
            <a:r>
              <a:rPr kumimoji="0" lang="en-US" altLang="en-US" sz="1100" b="1" i="0" u="none" strike="noStrike" cap="none" normalizeH="0" baseline="0" dirty="0">
                <a:ln>
                  <a:noFill/>
                </a:ln>
                <a:solidFill>
                  <a:srgbClr val="056F74"/>
                </a:solidFill>
                <a:effectLst/>
                <a:latin typeface="EB Garamond" panose="00000500000000000000" pitchFamily="2"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2056" name="Picture 8">
            <a:extLst>
              <a:ext uri="{FF2B5EF4-FFF2-40B4-BE49-F238E27FC236}">
                <a16:creationId xmlns:a16="http://schemas.microsoft.com/office/drawing/2014/main" id="{9A3EFA54-DF35-4DA5-BCE0-1E7EB08A2B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5900" y="1535431"/>
            <a:ext cx="2792074" cy="19869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34426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No photo description available.">
            <a:extLst>
              <a:ext uri="{FF2B5EF4-FFF2-40B4-BE49-F238E27FC236}">
                <a16:creationId xmlns:a16="http://schemas.microsoft.com/office/drawing/2014/main" id="{2AE36167-2713-41C0-8E4B-3867AE9F13B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33520"/>
          <a:stretch/>
        </p:blipFill>
        <p:spPr bwMode="auto">
          <a:xfrm>
            <a:off x="5985742" y="2383084"/>
            <a:ext cx="2389855" cy="211834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o photo description available.">
            <a:extLst>
              <a:ext uri="{FF2B5EF4-FFF2-40B4-BE49-F238E27FC236}">
                <a16:creationId xmlns:a16="http://schemas.microsoft.com/office/drawing/2014/main" id="{A2CBBCC7-5B3D-4AAF-A95A-DA02B1B83B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6375"/>
          <a:stretch/>
        </p:blipFill>
        <p:spPr bwMode="auto">
          <a:xfrm>
            <a:off x="553130" y="2430123"/>
            <a:ext cx="2389854" cy="234603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F192722-9D72-41AF-A755-75FD9DA0AE7D}"/>
              </a:ext>
            </a:extLst>
          </p:cNvPr>
          <p:cNvSpPr>
            <a:spLocks noGrp="1"/>
          </p:cNvSpPr>
          <p:nvPr>
            <p:ph type="title"/>
          </p:nvPr>
        </p:nvSpPr>
        <p:spPr/>
        <p:txBody>
          <a:bodyPr/>
          <a:lstStyle/>
          <a:p>
            <a:r>
              <a:rPr lang="en-AU" dirty="0">
                <a:solidFill>
                  <a:schemeClr val="tx1"/>
                </a:solidFill>
              </a:rPr>
              <a:t>Simulations</a:t>
            </a:r>
          </a:p>
        </p:txBody>
      </p:sp>
      <p:pic>
        <p:nvPicPr>
          <p:cNvPr id="1026" name="Picture 2">
            <a:extLst>
              <a:ext uri="{FF2B5EF4-FFF2-40B4-BE49-F238E27FC236}">
                <a16:creationId xmlns:a16="http://schemas.microsoft.com/office/drawing/2014/main" id="{4B8BA15F-05B3-418E-A1C8-86C0A3176D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7031" y="340452"/>
            <a:ext cx="3253953" cy="24458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y be an image of text that says &quot;GAUTIOR Plot MYSTERY SUSPENSE Mood GENRE Point of view Foreshadowing Conflict Archetype Theme Climax Red herring Crisis Flawed detective Characterisation Genre Allusion Protagonist Suspense Rising action Narrative Closed setting Motive Falling action Moral ambiguity Closed setting&quot;">
            <a:extLst>
              <a:ext uri="{FF2B5EF4-FFF2-40B4-BE49-F238E27FC236}">
                <a16:creationId xmlns:a16="http://schemas.microsoft.com/office/drawing/2014/main" id="{98C66F0A-72F5-481D-8ABE-5CB126D60D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016" y="1337021"/>
            <a:ext cx="2529968" cy="189747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y be an image of 1 person">
            <a:extLst>
              <a:ext uri="{FF2B5EF4-FFF2-40B4-BE49-F238E27FC236}">
                <a16:creationId xmlns:a16="http://schemas.microsoft.com/office/drawing/2014/main" id="{3027CD79-56FF-4D78-8747-F1DDE46B47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73386" y="1214078"/>
            <a:ext cx="2197753" cy="2930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1286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            The Giver by Lois Lowry&#10;  - Paperback&#10;    - 2002&#10;   - from leura books (SKU: 254860)&#10;  ">
            <a:extLst>
              <a:ext uri="{FF2B5EF4-FFF2-40B4-BE49-F238E27FC236}">
                <a16:creationId xmlns:a16="http://schemas.microsoft.com/office/drawing/2014/main" id="{563800FA-40DF-44A5-A4D4-439BDF3B4F0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b="19346"/>
          <a:stretch/>
        </p:blipFill>
        <p:spPr bwMode="auto">
          <a:xfrm>
            <a:off x="789315" y="698319"/>
            <a:ext cx="2790078" cy="374685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picture containing text, businesscard&#10;&#10;Description automatically generated">
            <a:extLst>
              <a:ext uri="{FF2B5EF4-FFF2-40B4-BE49-F238E27FC236}">
                <a16:creationId xmlns:a16="http://schemas.microsoft.com/office/drawing/2014/main" id="{96E0A808-3FD6-4CDC-9105-A494328C3BAA}"/>
              </a:ext>
            </a:extLst>
          </p:cNvPr>
          <p:cNvPicPr>
            <a:picLocks noChangeAspect="1"/>
          </p:cNvPicPr>
          <p:nvPr/>
        </p:nvPicPr>
        <p:blipFill rotWithShape="1">
          <a:blip r:embed="rId4"/>
          <a:srcRect l="3915" r="3403"/>
          <a:stretch/>
        </p:blipFill>
        <p:spPr>
          <a:xfrm>
            <a:off x="3579393" y="417891"/>
            <a:ext cx="5323307" cy="4307712"/>
          </a:xfrm>
          <a:prstGeom prst="rect">
            <a:avLst/>
          </a:prstGeom>
        </p:spPr>
      </p:pic>
      <p:sp>
        <p:nvSpPr>
          <p:cNvPr id="2" name="TextBox 1">
            <a:extLst>
              <a:ext uri="{FF2B5EF4-FFF2-40B4-BE49-F238E27FC236}">
                <a16:creationId xmlns:a16="http://schemas.microsoft.com/office/drawing/2014/main" id="{103AD6E0-F3D7-4296-A79D-DA7A33182743}"/>
              </a:ext>
            </a:extLst>
          </p:cNvPr>
          <p:cNvSpPr txBox="1"/>
          <p:nvPr/>
        </p:nvSpPr>
        <p:spPr>
          <a:xfrm>
            <a:off x="7650203" y="1045029"/>
            <a:ext cx="1252497" cy="923330"/>
          </a:xfrm>
          <a:prstGeom prst="rect">
            <a:avLst/>
          </a:prstGeom>
          <a:noFill/>
        </p:spPr>
        <p:txBody>
          <a:bodyPr wrap="square" rtlCol="0">
            <a:spAutoFit/>
          </a:bodyPr>
          <a:lstStyle/>
          <a:p>
            <a:r>
              <a:rPr lang="en-AU" dirty="0">
                <a:solidFill>
                  <a:schemeClr val="accent2"/>
                </a:solidFill>
              </a:rPr>
              <a:t>(p. 84 Book club pedagogy)</a:t>
            </a:r>
          </a:p>
        </p:txBody>
      </p:sp>
    </p:spTree>
    <p:extLst>
      <p:ext uri="{BB962C8B-B14F-4D97-AF65-F5344CB8AC3E}">
        <p14:creationId xmlns:p14="http://schemas.microsoft.com/office/powerpoint/2010/main" val="3319215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16918D-23E7-4C8C-BAC7-D6FBD1FA8ABC}"/>
              </a:ext>
            </a:extLst>
          </p:cNvPr>
          <p:cNvPicPr>
            <a:picLocks noChangeAspect="1"/>
          </p:cNvPicPr>
          <p:nvPr/>
        </p:nvPicPr>
        <p:blipFill>
          <a:blip r:embed="rId3"/>
          <a:stretch>
            <a:fillRect/>
          </a:stretch>
        </p:blipFill>
        <p:spPr>
          <a:xfrm>
            <a:off x="1463579" y="624328"/>
            <a:ext cx="6159692" cy="3726614"/>
          </a:xfrm>
          <a:prstGeom prst="rect">
            <a:avLst/>
          </a:prstGeom>
        </p:spPr>
      </p:pic>
    </p:spTree>
    <p:extLst>
      <p:ext uri="{BB962C8B-B14F-4D97-AF65-F5344CB8AC3E}">
        <p14:creationId xmlns:p14="http://schemas.microsoft.com/office/powerpoint/2010/main" val="39422637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E04560-4058-4B59-B4FC-4FB579F8740F}"/>
              </a:ext>
            </a:extLst>
          </p:cNvPr>
          <p:cNvPicPr>
            <a:picLocks noChangeAspect="1"/>
          </p:cNvPicPr>
          <p:nvPr/>
        </p:nvPicPr>
        <p:blipFill rotWithShape="1">
          <a:blip r:embed="rId3"/>
          <a:srcRect l="5728" r="-3" b="-3"/>
          <a:stretch/>
        </p:blipFill>
        <p:spPr>
          <a:xfrm>
            <a:off x="482600" y="417892"/>
            <a:ext cx="4335060" cy="4307709"/>
          </a:xfrm>
          <a:prstGeom prst="rect">
            <a:avLst/>
          </a:prstGeom>
        </p:spPr>
      </p:pic>
      <p:pic>
        <p:nvPicPr>
          <p:cNvPr id="4098" name="Picture 2" descr="Flipped (novel) - Wikipedia">
            <a:extLst>
              <a:ext uri="{FF2B5EF4-FFF2-40B4-BE49-F238E27FC236}">
                <a16:creationId xmlns:a16="http://schemas.microsoft.com/office/drawing/2014/main" id="{D110FD8C-BFBF-4F65-8F39-DE94ACF10B7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4354" r="2" b="2"/>
          <a:stretch/>
        </p:blipFill>
        <p:spPr bwMode="auto">
          <a:xfrm>
            <a:off x="5194322" y="417892"/>
            <a:ext cx="2847453" cy="430770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EECEDE89-E92A-42FB-9FD3-47F2D12C6C03}"/>
              </a:ext>
            </a:extLst>
          </p:cNvPr>
          <p:cNvSpPr txBox="1"/>
          <p:nvPr/>
        </p:nvSpPr>
        <p:spPr>
          <a:xfrm>
            <a:off x="8081689" y="4141695"/>
            <a:ext cx="875980" cy="369332"/>
          </a:xfrm>
          <a:prstGeom prst="rect">
            <a:avLst/>
          </a:prstGeom>
          <a:noFill/>
        </p:spPr>
        <p:txBody>
          <a:bodyPr wrap="square" rtlCol="0">
            <a:spAutoFit/>
          </a:bodyPr>
          <a:lstStyle/>
          <a:p>
            <a:r>
              <a:rPr lang="en-AU" dirty="0">
                <a:solidFill>
                  <a:schemeClr val="accent2"/>
                </a:solidFill>
              </a:rPr>
              <a:t>(p.131)</a:t>
            </a:r>
          </a:p>
        </p:txBody>
      </p:sp>
    </p:spTree>
    <p:extLst>
      <p:ext uri="{BB962C8B-B14F-4D97-AF65-F5344CB8AC3E}">
        <p14:creationId xmlns:p14="http://schemas.microsoft.com/office/powerpoint/2010/main" val="22416595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8E77A51E-6A4E-4813-BFEC-182CAFD18C49}"/>
              </a:ext>
            </a:extLst>
          </p:cNvPr>
          <p:cNvPicPr>
            <a:picLocks noChangeAspect="1"/>
          </p:cNvPicPr>
          <p:nvPr/>
        </p:nvPicPr>
        <p:blipFill>
          <a:blip r:embed="rId3"/>
          <a:stretch>
            <a:fillRect/>
          </a:stretch>
        </p:blipFill>
        <p:spPr>
          <a:xfrm>
            <a:off x="4059244" y="333661"/>
            <a:ext cx="1250384" cy="1961388"/>
          </a:xfrm>
          <a:prstGeom prst="rect">
            <a:avLst/>
          </a:prstGeom>
        </p:spPr>
      </p:pic>
      <p:pic>
        <p:nvPicPr>
          <p:cNvPr id="8" name="Picture 8" descr="Text&#10;&#10;Description automatically generated">
            <a:extLst>
              <a:ext uri="{FF2B5EF4-FFF2-40B4-BE49-F238E27FC236}">
                <a16:creationId xmlns:a16="http://schemas.microsoft.com/office/drawing/2014/main" id="{2FE9E0DB-7414-4E62-BB48-C0FD574C7B32}"/>
              </a:ext>
            </a:extLst>
          </p:cNvPr>
          <p:cNvPicPr>
            <a:picLocks noChangeAspect="1"/>
          </p:cNvPicPr>
          <p:nvPr/>
        </p:nvPicPr>
        <p:blipFill>
          <a:blip r:embed="rId4"/>
          <a:stretch>
            <a:fillRect/>
          </a:stretch>
        </p:blipFill>
        <p:spPr>
          <a:xfrm>
            <a:off x="5799056" y="333661"/>
            <a:ext cx="1260191" cy="1961388"/>
          </a:xfrm>
          <a:prstGeom prst="rect">
            <a:avLst/>
          </a:prstGeom>
        </p:spPr>
      </p:pic>
      <p:pic>
        <p:nvPicPr>
          <p:cNvPr id="7" name="Picture 7" descr="A picture containing text, person, outdoor&#10;&#10;Description automatically generated">
            <a:extLst>
              <a:ext uri="{FF2B5EF4-FFF2-40B4-BE49-F238E27FC236}">
                <a16:creationId xmlns:a16="http://schemas.microsoft.com/office/drawing/2014/main" id="{A970F4C4-EC14-43FD-BB90-952BF677FAFE}"/>
              </a:ext>
            </a:extLst>
          </p:cNvPr>
          <p:cNvPicPr>
            <a:picLocks noChangeAspect="1"/>
          </p:cNvPicPr>
          <p:nvPr/>
        </p:nvPicPr>
        <p:blipFill>
          <a:blip r:embed="rId5"/>
          <a:stretch>
            <a:fillRect/>
          </a:stretch>
        </p:blipFill>
        <p:spPr>
          <a:xfrm>
            <a:off x="7548675" y="333661"/>
            <a:ext cx="1284709" cy="1961388"/>
          </a:xfrm>
          <a:prstGeom prst="rect">
            <a:avLst/>
          </a:prstGeom>
        </p:spPr>
      </p:pic>
      <p:pic>
        <p:nvPicPr>
          <p:cNvPr id="4" name="Picture 5" descr="A picture containing text&#10;&#10;Description automatically generated">
            <a:extLst>
              <a:ext uri="{FF2B5EF4-FFF2-40B4-BE49-F238E27FC236}">
                <a16:creationId xmlns:a16="http://schemas.microsoft.com/office/drawing/2014/main" id="{EF554BBD-5455-4006-ABBC-0F3318378189}"/>
              </a:ext>
            </a:extLst>
          </p:cNvPr>
          <p:cNvPicPr>
            <a:picLocks noChangeAspect="1"/>
          </p:cNvPicPr>
          <p:nvPr/>
        </p:nvPicPr>
        <p:blipFill>
          <a:blip r:embed="rId6"/>
          <a:stretch>
            <a:fillRect/>
          </a:stretch>
        </p:blipFill>
        <p:spPr>
          <a:xfrm>
            <a:off x="4059244" y="2571750"/>
            <a:ext cx="1299418" cy="1961388"/>
          </a:xfrm>
          <a:prstGeom prst="rect">
            <a:avLst/>
          </a:prstGeom>
        </p:spPr>
      </p:pic>
      <p:pic>
        <p:nvPicPr>
          <p:cNvPr id="3" name="Picture 3">
            <a:extLst>
              <a:ext uri="{FF2B5EF4-FFF2-40B4-BE49-F238E27FC236}">
                <a16:creationId xmlns:a16="http://schemas.microsoft.com/office/drawing/2014/main" id="{D186DC56-9D5B-443C-A8E4-2D4CCFB0BEF3}"/>
              </a:ext>
            </a:extLst>
          </p:cNvPr>
          <p:cNvPicPr>
            <a:picLocks noChangeAspect="1"/>
          </p:cNvPicPr>
          <p:nvPr/>
        </p:nvPicPr>
        <p:blipFill>
          <a:blip r:embed="rId7"/>
          <a:stretch>
            <a:fillRect/>
          </a:stretch>
        </p:blipFill>
        <p:spPr>
          <a:xfrm>
            <a:off x="5682255" y="2571750"/>
            <a:ext cx="1510268" cy="1961388"/>
          </a:xfrm>
          <a:prstGeom prst="rect">
            <a:avLst/>
          </a:prstGeom>
        </p:spPr>
      </p:pic>
      <p:pic>
        <p:nvPicPr>
          <p:cNvPr id="5" name="Content Placeholder 4" descr="Diagram&#10;&#10;Description automatically generated">
            <a:extLst>
              <a:ext uri="{FF2B5EF4-FFF2-40B4-BE49-F238E27FC236}">
                <a16:creationId xmlns:a16="http://schemas.microsoft.com/office/drawing/2014/main" id="{C5FB3641-5A33-499A-A8FF-D1111C5BB033}"/>
              </a:ext>
            </a:extLst>
          </p:cNvPr>
          <p:cNvPicPr>
            <a:picLocks noChangeAspect="1"/>
          </p:cNvPicPr>
          <p:nvPr/>
        </p:nvPicPr>
        <p:blipFill>
          <a:blip r:embed="rId8"/>
          <a:stretch>
            <a:fillRect/>
          </a:stretch>
        </p:blipFill>
        <p:spPr>
          <a:xfrm>
            <a:off x="204716" y="826639"/>
            <a:ext cx="3578019" cy="3348345"/>
          </a:xfrm>
          <a:prstGeom prst="rect">
            <a:avLst/>
          </a:prstGeom>
        </p:spPr>
      </p:pic>
      <p:sp>
        <p:nvSpPr>
          <p:cNvPr id="2" name="TextBox 1">
            <a:extLst>
              <a:ext uri="{FF2B5EF4-FFF2-40B4-BE49-F238E27FC236}">
                <a16:creationId xmlns:a16="http://schemas.microsoft.com/office/drawing/2014/main" id="{AE8EEEF3-5BD0-4C6B-BC65-409B13C84D9A}"/>
              </a:ext>
            </a:extLst>
          </p:cNvPr>
          <p:cNvSpPr txBox="1"/>
          <p:nvPr/>
        </p:nvSpPr>
        <p:spPr>
          <a:xfrm>
            <a:off x="7622561" y="3552444"/>
            <a:ext cx="1137237" cy="1200329"/>
          </a:xfrm>
          <a:prstGeom prst="rect">
            <a:avLst/>
          </a:prstGeom>
          <a:noFill/>
        </p:spPr>
        <p:txBody>
          <a:bodyPr wrap="square" rtlCol="0">
            <a:spAutoFit/>
          </a:bodyPr>
          <a:lstStyle/>
          <a:p>
            <a:r>
              <a:rPr lang="en-AU" dirty="0">
                <a:solidFill>
                  <a:schemeClr val="accent2"/>
                </a:solidFill>
              </a:rPr>
              <a:t>(p. 90 Literature circle example)</a:t>
            </a:r>
          </a:p>
        </p:txBody>
      </p:sp>
    </p:spTree>
    <p:extLst>
      <p:ext uri="{BB962C8B-B14F-4D97-AF65-F5344CB8AC3E}">
        <p14:creationId xmlns:p14="http://schemas.microsoft.com/office/powerpoint/2010/main" val="3766091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able&#10;&#10;Description automatically generated">
            <a:extLst>
              <a:ext uri="{FF2B5EF4-FFF2-40B4-BE49-F238E27FC236}">
                <a16:creationId xmlns:a16="http://schemas.microsoft.com/office/drawing/2014/main" id="{EAAE2FCB-2F99-44EF-99CF-3500E4AED1B2}"/>
              </a:ext>
            </a:extLst>
          </p:cNvPr>
          <p:cNvPicPr>
            <a:picLocks noChangeAspect="1"/>
          </p:cNvPicPr>
          <p:nvPr/>
        </p:nvPicPr>
        <p:blipFill>
          <a:blip r:embed="rId3"/>
          <a:stretch>
            <a:fillRect/>
          </a:stretch>
        </p:blipFill>
        <p:spPr>
          <a:xfrm>
            <a:off x="742950" y="1047920"/>
            <a:ext cx="7600950" cy="3002374"/>
          </a:xfrm>
          <a:prstGeom prst="rect">
            <a:avLst/>
          </a:prstGeom>
        </p:spPr>
      </p:pic>
      <p:sp>
        <p:nvSpPr>
          <p:cNvPr id="2" name="TextBox 1">
            <a:extLst>
              <a:ext uri="{FF2B5EF4-FFF2-40B4-BE49-F238E27FC236}">
                <a16:creationId xmlns:a16="http://schemas.microsoft.com/office/drawing/2014/main" id="{9B20ECD8-421A-4988-9F56-34E8A71D8C1E}"/>
              </a:ext>
            </a:extLst>
          </p:cNvPr>
          <p:cNvSpPr txBox="1"/>
          <p:nvPr/>
        </p:nvSpPr>
        <p:spPr>
          <a:xfrm>
            <a:off x="5686185" y="4349163"/>
            <a:ext cx="2266790" cy="369332"/>
          </a:xfrm>
          <a:prstGeom prst="rect">
            <a:avLst/>
          </a:prstGeom>
          <a:noFill/>
        </p:spPr>
        <p:txBody>
          <a:bodyPr wrap="square" rtlCol="0">
            <a:spAutoFit/>
          </a:bodyPr>
          <a:lstStyle/>
          <a:p>
            <a:r>
              <a:rPr lang="en-AU" dirty="0">
                <a:solidFill>
                  <a:schemeClr val="accent2"/>
                </a:solidFill>
              </a:rPr>
              <a:t>(pp. 98-99)</a:t>
            </a:r>
          </a:p>
        </p:txBody>
      </p:sp>
    </p:spTree>
    <p:extLst>
      <p:ext uri="{BB962C8B-B14F-4D97-AF65-F5344CB8AC3E}">
        <p14:creationId xmlns:p14="http://schemas.microsoft.com/office/powerpoint/2010/main" val="1257792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F60DFBB-E934-4238-9C26-EF7B2105E869}"/>
              </a:ext>
            </a:extLst>
          </p:cNvPr>
          <p:cNvPicPr>
            <a:picLocks noGrp="1" noChangeAspect="1"/>
          </p:cNvPicPr>
          <p:nvPr>
            <p:ph idx="1"/>
          </p:nvPr>
        </p:nvPicPr>
        <p:blipFill>
          <a:blip r:embed="rId3"/>
          <a:stretch>
            <a:fillRect/>
          </a:stretch>
        </p:blipFill>
        <p:spPr>
          <a:xfrm>
            <a:off x="742950" y="772385"/>
            <a:ext cx="7600950" cy="3553444"/>
          </a:xfrm>
          <a:prstGeom prst="rect">
            <a:avLst/>
          </a:prstGeom>
        </p:spPr>
      </p:pic>
    </p:spTree>
    <p:extLst>
      <p:ext uri="{BB962C8B-B14F-4D97-AF65-F5344CB8AC3E}">
        <p14:creationId xmlns:p14="http://schemas.microsoft.com/office/powerpoint/2010/main" val="4291816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CE798-B61A-4F3C-84C5-6680F315741F}"/>
              </a:ext>
            </a:extLst>
          </p:cNvPr>
          <p:cNvSpPr>
            <a:spLocks noGrp="1"/>
          </p:cNvSpPr>
          <p:nvPr>
            <p:ph type="title"/>
          </p:nvPr>
        </p:nvSpPr>
        <p:spPr/>
        <p:txBody>
          <a:bodyPr/>
          <a:lstStyle/>
          <a:p>
            <a:r>
              <a:rPr lang="en-AU" dirty="0">
                <a:solidFill>
                  <a:schemeClr val="tx1"/>
                </a:solidFill>
              </a:rPr>
              <a:t>One pagers</a:t>
            </a:r>
          </a:p>
        </p:txBody>
      </p:sp>
      <p:pic>
        <p:nvPicPr>
          <p:cNvPr id="5" name="Content Placeholder 4">
            <a:extLst>
              <a:ext uri="{FF2B5EF4-FFF2-40B4-BE49-F238E27FC236}">
                <a16:creationId xmlns:a16="http://schemas.microsoft.com/office/drawing/2014/main" id="{5EA747C8-2957-4AAD-A339-DAA402E1116D}"/>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809438" y="1474470"/>
            <a:ext cx="3235745" cy="2712198"/>
          </a:xfrm>
          <a:prstGeom prst="rect">
            <a:avLst/>
          </a:prstGeom>
          <a:noFill/>
          <a:ln>
            <a:noFill/>
          </a:ln>
        </p:spPr>
      </p:pic>
      <p:pic>
        <p:nvPicPr>
          <p:cNvPr id="3074" name="Picture 2">
            <a:extLst>
              <a:ext uri="{FF2B5EF4-FFF2-40B4-BE49-F238E27FC236}">
                <a16:creationId xmlns:a16="http://schemas.microsoft.com/office/drawing/2014/main" id="{B18F4BE3-B5E2-4FC6-AEB8-25309C956B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50" y="1474470"/>
            <a:ext cx="3614337" cy="2712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8222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iagram, bubble chart&#10;&#10;Description automatically generated">
            <a:extLst>
              <a:ext uri="{FF2B5EF4-FFF2-40B4-BE49-F238E27FC236}">
                <a16:creationId xmlns:a16="http://schemas.microsoft.com/office/drawing/2014/main" id="{0B40ADA2-099E-4687-9A8B-BAAB32011C07}"/>
              </a:ext>
            </a:extLst>
          </p:cNvPr>
          <p:cNvPicPr>
            <a:picLocks noChangeAspect="1"/>
          </p:cNvPicPr>
          <p:nvPr/>
        </p:nvPicPr>
        <p:blipFill>
          <a:blip r:embed="rId3"/>
          <a:stretch>
            <a:fillRect/>
          </a:stretch>
        </p:blipFill>
        <p:spPr>
          <a:xfrm>
            <a:off x="710770" y="600501"/>
            <a:ext cx="3711145" cy="3495089"/>
          </a:xfrm>
          <a:prstGeom prst="rect">
            <a:avLst/>
          </a:prstGeom>
        </p:spPr>
      </p:pic>
      <p:pic>
        <p:nvPicPr>
          <p:cNvPr id="6" name="Content Placeholder 4" descr="Diagram, bubble chart&#10;&#10;Description automatically generated">
            <a:extLst>
              <a:ext uri="{FF2B5EF4-FFF2-40B4-BE49-F238E27FC236}">
                <a16:creationId xmlns:a16="http://schemas.microsoft.com/office/drawing/2014/main" id="{EB83053A-2D48-4FCF-87C1-7D8F5420EF12}"/>
              </a:ext>
            </a:extLst>
          </p:cNvPr>
          <p:cNvPicPr>
            <a:picLocks noChangeAspect="1"/>
          </p:cNvPicPr>
          <p:nvPr/>
        </p:nvPicPr>
        <p:blipFill>
          <a:blip r:embed="rId4"/>
          <a:stretch>
            <a:fillRect/>
          </a:stretch>
        </p:blipFill>
        <p:spPr>
          <a:xfrm>
            <a:off x="4730917" y="600502"/>
            <a:ext cx="3711145" cy="3725610"/>
          </a:xfrm>
          <a:prstGeom prst="rect">
            <a:avLst/>
          </a:prstGeom>
        </p:spPr>
      </p:pic>
    </p:spTree>
    <p:extLst>
      <p:ext uri="{BB962C8B-B14F-4D97-AF65-F5344CB8AC3E}">
        <p14:creationId xmlns:p14="http://schemas.microsoft.com/office/powerpoint/2010/main" val="23215687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DE89B-DB00-4F32-B681-4E58DB7C6084}"/>
              </a:ext>
            </a:extLst>
          </p:cNvPr>
          <p:cNvSpPr>
            <a:spLocks noGrp="1"/>
          </p:cNvSpPr>
          <p:nvPr>
            <p:ph type="title"/>
          </p:nvPr>
        </p:nvSpPr>
        <p:spPr>
          <a:xfrm>
            <a:off x="374178" y="264982"/>
            <a:ext cx="1859226" cy="1167314"/>
          </a:xfrm>
        </p:spPr>
        <p:txBody>
          <a:bodyPr lIns="0" tIns="0" rIns="0" bIns="0" anchor="t">
            <a:normAutofit/>
          </a:bodyPr>
          <a:lstStyle/>
          <a:p>
            <a:r>
              <a:rPr lang="en-AU">
                <a:latin typeface="Arial"/>
                <a:cs typeface="Arial"/>
              </a:rPr>
              <a:t>Exploring </a:t>
            </a:r>
            <a:br>
              <a:rPr lang="en-AU" dirty="0">
                <a:latin typeface="Arial"/>
                <a:cs typeface="Arial"/>
              </a:rPr>
            </a:br>
            <a:r>
              <a:rPr lang="en-AU">
                <a:latin typeface="Arial"/>
                <a:cs typeface="Arial"/>
              </a:rPr>
              <a:t>Identity:</a:t>
            </a:r>
            <a:endParaRPr lang="en-AU"/>
          </a:p>
        </p:txBody>
      </p:sp>
      <p:pic>
        <p:nvPicPr>
          <p:cNvPr id="5" name="Content Placeholder 4" descr="Diagram, bubble chart&#10;&#10;Description automatically generated">
            <a:extLst>
              <a:ext uri="{FF2B5EF4-FFF2-40B4-BE49-F238E27FC236}">
                <a16:creationId xmlns:a16="http://schemas.microsoft.com/office/drawing/2014/main" id="{0B40ADA2-099E-4687-9A8B-BAAB32011C07}"/>
              </a:ext>
            </a:extLst>
          </p:cNvPr>
          <p:cNvPicPr>
            <a:picLocks noGrp="1" noChangeAspect="1"/>
          </p:cNvPicPr>
          <p:nvPr>
            <p:ph idx="1"/>
          </p:nvPr>
        </p:nvPicPr>
        <p:blipFill>
          <a:blip r:embed="rId3"/>
          <a:stretch>
            <a:fillRect/>
          </a:stretch>
        </p:blipFill>
        <p:spPr>
          <a:xfrm>
            <a:off x="240269" y="1122585"/>
            <a:ext cx="2427218" cy="1784314"/>
          </a:xfrm>
        </p:spPr>
      </p:pic>
      <p:pic>
        <p:nvPicPr>
          <p:cNvPr id="6" name="Content Placeholder 4" descr="Diagram, bubble chart&#10;&#10;Description automatically generated">
            <a:extLst>
              <a:ext uri="{FF2B5EF4-FFF2-40B4-BE49-F238E27FC236}">
                <a16:creationId xmlns:a16="http://schemas.microsoft.com/office/drawing/2014/main" id="{EB83053A-2D48-4FCF-87C1-7D8F5420EF12}"/>
              </a:ext>
            </a:extLst>
          </p:cNvPr>
          <p:cNvPicPr>
            <a:picLocks noChangeAspect="1"/>
          </p:cNvPicPr>
          <p:nvPr/>
        </p:nvPicPr>
        <p:blipFill>
          <a:blip r:embed="rId4"/>
          <a:stretch>
            <a:fillRect/>
          </a:stretch>
        </p:blipFill>
        <p:spPr>
          <a:xfrm>
            <a:off x="173140" y="3028693"/>
            <a:ext cx="2376707" cy="1784314"/>
          </a:xfrm>
          <a:prstGeom prst="rect">
            <a:avLst/>
          </a:prstGeom>
        </p:spPr>
      </p:pic>
      <p:sp>
        <p:nvSpPr>
          <p:cNvPr id="3" name="TextBox 2">
            <a:extLst>
              <a:ext uri="{FF2B5EF4-FFF2-40B4-BE49-F238E27FC236}">
                <a16:creationId xmlns:a16="http://schemas.microsoft.com/office/drawing/2014/main" id="{B5B01BA2-EA79-420A-BBDB-36DDD93C3286}"/>
              </a:ext>
            </a:extLst>
          </p:cNvPr>
          <p:cNvSpPr txBox="1"/>
          <p:nvPr/>
        </p:nvSpPr>
        <p:spPr>
          <a:xfrm>
            <a:off x="2697102" y="130458"/>
            <a:ext cx="636642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Forensic reading of opening scenes of these novels or others...</a:t>
            </a:r>
            <a:endParaRPr lang="en-US" dirty="0">
              <a:cs typeface="Calibri"/>
            </a:endParaRPr>
          </a:p>
        </p:txBody>
      </p:sp>
      <p:pic>
        <p:nvPicPr>
          <p:cNvPr id="7" name="Picture 7" descr="A picture containing text, book&#10;&#10;Description automatically generated">
            <a:extLst>
              <a:ext uri="{FF2B5EF4-FFF2-40B4-BE49-F238E27FC236}">
                <a16:creationId xmlns:a16="http://schemas.microsoft.com/office/drawing/2014/main" id="{347856FB-B72C-4599-896F-42F871F0A5A1}"/>
              </a:ext>
            </a:extLst>
          </p:cNvPr>
          <p:cNvPicPr>
            <a:picLocks noChangeAspect="1"/>
          </p:cNvPicPr>
          <p:nvPr/>
        </p:nvPicPr>
        <p:blipFill>
          <a:blip r:embed="rId5"/>
          <a:stretch>
            <a:fillRect/>
          </a:stretch>
        </p:blipFill>
        <p:spPr>
          <a:xfrm>
            <a:off x="6389511" y="585647"/>
            <a:ext cx="960628" cy="1484378"/>
          </a:xfrm>
          <a:prstGeom prst="rect">
            <a:avLst/>
          </a:prstGeom>
        </p:spPr>
      </p:pic>
      <p:sp>
        <p:nvSpPr>
          <p:cNvPr id="8" name="TextBox 7">
            <a:extLst>
              <a:ext uri="{FF2B5EF4-FFF2-40B4-BE49-F238E27FC236}">
                <a16:creationId xmlns:a16="http://schemas.microsoft.com/office/drawing/2014/main" id="{A4BC816B-3898-4DA5-99D3-6434F6EE8FBD}"/>
              </a:ext>
            </a:extLst>
          </p:cNvPr>
          <p:cNvSpPr txBox="1"/>
          <p:nvPr/>
        </p:nvSpPr>
        <p:spPr>
          <a:xfrm>
            <a:off x="5215989" y="2491400"/>
            <a:ext cx="3274970" cy="830997"/>
          </a:xfrm>
          <a:prstGeom prst="rect">
            <a:avLst/>
          </a:prstGeom>
          <a:noFill/>
          <a:ln w="28575">
            <a:solidFill>
              <a:schemeClr val="accent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cs typeface="Calibri"/>
              </a:rPr>
              <a:t>Poetry: </a:t>
            </a:r>
            <a:r>
              <a:rPr lang="en-US" sz="1600" i="1">
                <a:cs typeface="Calibri"/>
              </a:rPr>
              <a:t>Knock, Knock</a:t>
            </a:r>
            <a:r>
              <a:rPr lang="en-US" sz="1600">
                <a:cs typeface="Calibri"/>
              </a:rPr>
              <a:t> by D Beatty,</a:t>
            </a:r>
            <a:r>
              <a:rPr lang="en-US" sz="1600" dirty="0">
                <a:ea typeface="+mn-lt"/>
                <a:cs typeface="+mn-lt"/>
              </a:rPr>
              <a:t> performance poem</a:t>
            </a:r>
            <a:r>
              <a:rPr lang="en-US" sz="1600" dirty="0">
                <a:cs typeface="Calibri"/>
              </a:rPr>
              <a:t> and picture book and various poetry and song lyrics</a:t>
            </a:r>
          </a:p>
        </p:txBody>
      </p:sp>
      <p:pic>
        <p:nvPicPr>
          <p:cNvPr id="15" name="Picture 15" descr="Text&#10;&#10;Description automatically generated">
            <a:extLst>
              <a:ext uri="{FF2B5EF4-FFF2-40B4-BE49-F238E27FC236}">
                <a16:creationId xmlns:a16="http://schemas.microsoft.com/office/drawing/2014/main" id="{3EBF9930-4CAD-4BF9-B92B-C3B82B62F7B5}"/>
              </a:ext>
            </a:extLst>
          </p:cNvPr>
          <p:cNvPicPr>
            <a:picLocks noChangeAspect="1"/>
          </p:cNvPicPr>
          <p:nvPr/>
        </p:nvPicPr>
        <p:blipFill>
          <a:blip r:embed="rId6"/>
          <a:stretch>
            <a:fillRect/>
          </a:stretch>
        </p:blipFill>
        <p:spPr>
          <a:xfrm>
            <a:off x="7517648" y="585647"/>
            <a:ext cx="996228" cy="1516093"/>
          </a:xfrm>
          <a:prstGeom prst="rect">
            <a:avLst/>
          </a:prstGeom>
        </p:spPr>
      </p:pic>
      <p:pic>
        <p:nvPicPr>
          <p:cNvPr id="17" name="Picture 17">
            <a:extLst>
              <a:ext uri="{FF2B5EF4-FFF2-40B4-BE49-F238E27FC236}">
                <a16:creationId xmlns:a16="http://schemas.microsoft.com/office/drawing/2014/main" id="{D9A3A702-340A-4848-9A4D-CB9E2ED87BD8}"/>
              </a:ext>
            </a:extLst>
          </p:cNvPr>
          <p:cNvPicPr>
            <a:picLocks noChangeAspect="1"/>
          </p:cNvPicPr>
          <p:nvPr/>
        </p:nvPicPr>
        <p:blipFill>
          <a:blip r:embed="rId7"/>
          <a:stretch>
            <a:fillRect/>
          </a:stretch>
        </p:blipFill>
        <p:spPr>
          <a:xfrm>
            <a:off x="5178795" y="575498"/>
            <a:ext cx="955103" cy="1494527"/>
          </a:xfrm>
          <a:prstGeom prst="rect">
            <a:avLst/>
          </a:prstGeom>
        </p:spPr>
      </p:pic>
      <p:pic>
        <p:nvPicPr>
          <p:cNvPr id="18" name="Picture 18" descr="A picture containing text, person&#10;&#10;Description automatically generated">
            <a:extLst>
              <a:ext uri="{FF2B5EF4-FFF2-40B4-BE49-F238E27FC236}">
                <a16:creationId xmlns:a16="http://schemas.microsoft.com/office/drawing/2014/main" id="{C2BF9B66-157E-4255-9CC0-E00400022CE9}"/>
              </a:ext>
            </a:extLst>
          </p:cNvPr>
          <p:cNvPicPr>
            <a:picLocks noChangeAspect="1"/>
          </p:cNvPicPr>
          <p:nvPr/>
        </p:nvPicPr>
        <p:blipFill>
          <a:blip r:embed="rId8"/>
          <a:stretch>
            <a:fillRect/>
          </a:stretch>
        </p:blipFill>
        <p:spPr>
          <a:xfrm>
            <a:off x="2734368" y="599220"/>
            <a:ext cx="973681" cy="1494527"/>
          </a:xfrm>
          <a:prstGeom prst="rect">
            <a:avLst/>
          </a:prstGeom>
        </p:spPr>
      </p:pic>
      <p:pic>
        <p:nvPicPr>
          <p:cNvPr id="20" name="Picture 20" descr="A picture containing text, painting&#10;&#10;Description automatically generated">
            <a:extLst>
              <a:ext uri="{FF2B5EF4-FFF2-40B4-BE49-F238E27FC236}">
                <a16:creationId xmlns:a16="http://schemas.microsoft.com/office/drawing/2014/main" id="{68492C6E-579A-4917-B654-BB93C38C27EC}"/>
              </a:ext>
            </a:extLst>
          </p:cNvPr>
          <p:cNvPicPr>
            <a:picLocks noChangeAspect="1"/>
          </p:cNvPicPr>
          <p:nvPr/>
        </p:nvPicPr>
        <p:blipFill>
          <a:blip r:embed="rId9"/>
          <a:stretch>
            <a:fillRect/>
          </a:stretch>
        </p:blipFill>
        <p:spPr>
          <a:xfrm>
            <a:off x="3956430" y="599220"/>
            <a:ext cx="973984" cy="1494527"/>
          </a:xfrm>
          <a:prstGeom prst="rect">
            <a:avLst/>
          </a:prstGeom>
        </p:spPr>
      </p:pic>
      <p:sp>
        <p:nvSpPr>
          <p:cNvPr id="22" name="Rectangle 21">
            <a:extLst>
              <a:ext uri="{FF2B5EF4-FFF2-40B4-BE49-F238E27FC236}">
                <a16:creationId xmlns:a16="http://schemas.microsoft.com/office/drawing/2014/main" id="{6A495416-4206-43F7-A173-208F661F136C}"/>
              </a:ext>
            </a:extLst>
          </p:cNvPr>
          <p:cNvSpPr/>
          <p:nvPr/>
        </p:nvSpPr>
        <p:spPr>
          <a:xfrm>
            <a:off x="5240741" y="3650992"/>
            <a:ext cx="3273135" cy="865908"/>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a:solidFill>
                  <a:srgbClr val="000000"/>
                </a:solidFill>
                <a:latin typeface="Calibri"/>
              </a:rPr>
              <a:t>TV: episodes </a:t>
            </a:r>
            <a:r>
              <a:rPr lang="en-US" sz="1600" b="0" i="0" u="none" strike="noStrike">
                <a:solidFill>
                  <a:srgbClr val="000000"/>
                </a:solidFill>
                <a:latin typeface="Calibri"/>
              </a:rPr>
              <a:t>of </a:t>
            </a:r>
            <a:r>
              <a:rPr lang="en-US" sz="1600" b="0" i="1" u="none" strike="noStrike" dirty="0">
                <a:solidFill>
                  <a:srgbClr val="000000"/>
                </a:solidFill>
                <a:latin typeface="Calibri"/>
              </a:rPr>
              <a:t>Australian Story, Foreign Correspondent, The Family Law </a:t>
            </a:r>
            <a:r>
              <a:rPr lang="en-US" sz="1600" b="0" i="0" u="none" strike="noStrike">
                <a:solidFill>
                  <a:srgbClr val="000000"/>
                </a:solidFill>
                <a:latin typeface="Calibri"/>
              </a:rPr>
              <a:t>or</a:t>
            </a:r>
            <a:r>
              <a:rPr lang="en-US" sz="1600">
                <a:solidFill>
                  <a:srgbClr val="000000"/>
                </a:solidFill>
                <a:latin typeface="Calibri"/>
              </a:rPr>
              <a:t> </a:t>
            </a:r>
            <a:r>
              <a:rPr lang="en-US" sz="1600" b="0" i="1" u="none" strike="noStrike">
                <a:solidFill>
                  <a:srgbClr val="000000"/>
                </a:solidFill>
                <a:latin typeface="Calibri"/>
              </a:rPr>
              <a:t>Modern Family</a:t>
            </a:r>
            <a:r>
              <a:rPr lang="en-US" sz="1600" b="0" i="0" u="none" strike="noStrike">
                <a:solidFill>
                  <a:srgbClr val="000000"/>
                </a:solidFill>
                <a:latin typeface="Calibri"/>
              </a:rPr>
              <a:t>...</a:t>
            </a:r>
            <a:r>
              <a:rPr lang="en-US" sz="1600" b="0" i="0">
                <a:latin typeface="Calibri"/>
              </a:rPr>
              <a:t>​</a:t>
            </a:r>
            <a:endParaRPr lang="en-US" sz="1600">
              <a:cs typeface="Calibri"/>
            </a:endParaRPr>
          </a:p>
        </p:txBody>
      </p:sp>
      <p:sp>
        <p:nvSpPr>
          <p:cNvPr id="25" name="TextBox 24">
            <a:extLst>
              <a:ext uri="{FF2B5EF4-FFF2-40B4-BE49-F238E27FC236}">
                <a16:creationId xmlns:a16="http://schemas.microsoft.com/office/drawing/2014/main" id="{F7CE4FF9-20D9-4985-951D-74F5C119589E}"/>
              </a:ext>
            </a:extLst>
          </p:cNvPr>
          <p:cNvSpPr txBox="1"/>
          <p:nvPr/>
        </p:nvSpPr>
        <p:spPr>
          <a:xfrm>
            <a:off x="2640446" y="2518727"/>
            <a:ext cx="2252516" cy="2025553"/>
          </a:xfrm>
          <a:prstGeom prst="rect">
            <a:avLst/>
          </a:prstGeom>
          <a:noFill/>
          <a:ln w="28575">
            <a:solidFill>
              <a:srgbClr val="A2AD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Various media items:</a:t>
            </a:r>
            <a:endParaRPr lang="en-US" dirty="0"/>
          </a:p>
          <a:p>
            <a:pPr marL="285750" indent="-285750">
              <a:buFont typeface="Arial"/>
              <a:buChar char="•"/>
            </a:pPr>
            <a:r>
              <a:rPr lang="en-US"/>
              <a:t>Social media identities</a:t>
            </a:r>
            <a:endParaRPr lang="en-US">
              <a:cs typeface="Calibri"/>
            </a:endParaRPr>
          </a:p>
          <a:p>
            <a:pPr marL="285750" indent="-285750">
              <a:buFont typeface="Arial"/>
              <a:buChar char="•"/>
            </a:pPr>
            <a:r>
              <a:rPr lang="en-US">
                <a:cs typeface="Calibri"/>
              </a:rPr>
              <a:t>Public and private </a:t>
            </a:r>
          </a:p>
          <a:p>
            <a:pPr marL="285750" indent="-285750">
              <a:buFont typeface="Arial"/>
              <a:buChar char="•"/>
            </a:pPr>
            <a:r>
              <a:rPr lang="en-US">
                <a:cs typeface="Calibri"/>
              </a:rPr>
              <a:t>Celebrity</a:t>
            </a:r>
          </a:p>
          <a:p>
            <a:pPr marL="285750" indent="-285750">
              <a:buFont typeface="Arial"/>
              <a:buChar char="•"/>
            </a:pPr>
            <a:r>
              <a:rPr lang="en-US">
                <a:cs typeface="Calibri"/>
              </a:rPr>
              <a:t>Notoriety</a:t>
            </a:r>
          </a:p>
          <a:p>
            <a:pPr marL="285750" indent="-285750">
              <a:buFont typeface="Arial"/>
              <a:buChar char="•"/>
            </a:pPr>
            <a:r>
              <a:rPr lang="en-US">
                <a:cs typeface="Calibri"/>
              </a:rPr>
              <a:t>Generations</a:t>
            </a:r>
            <a:endParaRPr lang="en-US" dirty="0">
              <a:cs typeface="Calibri"/>
            </a:endParaRPr>
          </a:p>
        </p:txBody>
      </p:sp>
    </p:spTree>
    <p:extLst>
      <p:ext uri="{BB962C8B-B14F-4D97-AF65-F5344CB8AC3E}">
        <p14:creationId xmlns:p14="http://schemas.microsoft.com/office/powerpoint/2010/main" val="1402409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C6061-8426-41D7-9794-3BF15CE1EB84}"/>
              </a:ext>
            </a:extLst>
          </p:cNvPr>
          <p:cNvSpPr>
            <a:spLocks noGrp="1"/>
          </p:cNvSpPr>
          <p:nvPr>
            <p:ph type="title"/>
          </p:nvPr>
        </p:nvSpPr>
        <p:spPr>
          <a:xfrm>
            <a:off x="630936" y="411480"/>
            <a:ext cx="2903719" cy="4073652"/>
          </a:xfrm>
        </p:spPr>
        <p:txBody>
          <a:bodyPr>
            <a:normAutofit/>
          </a:bodyPr>
          <a:lstStyle/>
          <a:p>
            <a:r>
              <a:rPr lang="en-AU" sz="4100" b="1" dirty="0">
                <a:solidFill>
                  <a:schemeClr val="tx1"/>
                </a:solidFill>
              </a:rPr>
              <a:t>Concluding messages</a:t>
            </a:r>
          </a:p>
        </p:txBody>
      </p:sp>
      <p:sp>
        <p:nvSpPr>
          <p:cNvPr id="3" name="Content Placeholder 2">
            <a:extLst>
              <a:ext uri="{FF2B5EF4-FFF2-40B4-BE49-F238E27FC236}">
                <a16:creationId xmlns:a16="http://schemas.microsoft.com/office/drawing/2014/main" id="{649BB18D-C41A-4B2C-9E16-87F11FA33F3F}"/>
              </a:ext>
            </a:extLst>
          </p:cNvPr>
          <p:cNvSpPr>
            <a:spLocks noGrp="1"/>
          </p:cNvSpPr>
          <p:nvPr>
            <p:ph idx="1"/>
          </p:nvPr>
        </p:nvSpPr>
        <p:spPr>
          <a:xfrm>
            <a:off x="3844813" y="414068"/>
            <a:ext cx="4668251" cy="4073652"/>
          </a:xfrm>
        </p:spPr>
        <p:txBody>
          <a:bodyPr anchor="ctr">
            <a:normAutofit/>
          </a:bodyPr>
          <a:lstStyle/>
          <a:p>
            <a:r>
              <a:rPr lang="en-AU" sz="1700" dirty="0">
                <a:solidFill>
                  <a:schemeClr val="tx1"/>
                </a:solidFill>
              </a:rPr>
              <a:t>Different approaches for different contexts</a:t>
            </a:r>
          </a:p>
          <a:p>
            <a:r>
              <a:rPr lang="en-AU" sz="1700" dirty="0">
                <a:solidFill>
                  <a:schemeClr val="tx1"/>
                </a:solidFill>
              </a:rPr>
              <a:t>Offer choice and increased independence</a:t>
            </a:r>
          </a:p>
          <a:p>
            <a:r>
              <a:rPr lang="en-AU" sz="1700" dirty="0">
                <a:solidFill>
                  <a:schemeClr val="tx1"/>
                </a:solidFill>
              </a:rPr>
              <a:t>Opportunities for students to see themselves and others in the novels they read (diverse reading experiences)</a:t>
            </a:r>
          </a:p>
          <a:p>
            <a:r>
              <a:rPr lang="en-AU" sz="1700" dirty="0">
                <a:solidFill>
                  <a:schemeClr val="tx1"/>
                </a:solidFill>
              </a:rPr>
              <a:t>Promote independent reading and reading for pleasure (studies of novels to compliment and not compete with this goal).</a:t>
            </a:r>
          </a:p>
          <a:p>
            <a:endParaRPr lang="en-AU" sz="1700" dirty="0"/>
          </a:p>
        </p:txBody>
      </p:sp>
    </p:spTree>
    <p:extLst>
      <p:ext uri="{BB962C8B-B14F-4D97-AF65-F5344CB8AC3E}">
        <p14:creationId xmlns:p14="http://schemas.microsoft.com/office/powerpoint/2010/main" val="35051450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2D74A-F7C2-4884-A074-3A6F333E7A6D}"/>
              </a:ext>
            </a:extLst>
          </p:cNvPr>
          <p:cNvSpPr>
            <a:spLocks noGrp="1"/>
          </p:cNvSpPr>
          <p:nvPr>
            <p:ph type="title"/>
          </p:nvPr>
        </p:nvSpPr>
        <p:spPr>
          <a:xfrm>
            <a:off x="630936" y="411480"/>
            <a:ext cx="2700645" cy="4073652"/>
          </a:xfrm>
        </p:spPr>
        <p:txBody>
          <a:bodyPr>
            <a:normAutofit/>
          </a:bodyPr>
          <a:lstStyle/>
          <a:p>
            <a:r>
              <a:rPr lang="en-AU" sz="4100" b="1" dirty="0">
                <a:solidFill>
                  <a:schemeClr val="tx1"/>
                </a:solidFill>
              </a:rPr>
              <a:t>Q&amp;A Time permitting</a:t>
            </a:r>
          </a:p>
        </p:txBody>
      </p:sp>
      <p:sp>
        <p:nvSpPr>
          <p:cNvPr id="3" name="Content Placeholder 2">
            <a:extLst>
              <a:ext uri="{FF2B5EF4-FFF2-40B4-BE49-F238E27FC236}">
                <a16:creationId xmlns:a16="http://schemas.microsoft.com/office/drawing/2014/main" id="{6169E0FE-983C-4C35-B4B9-51EE0201C3F4}"/>
              </a:ext>
            </a:extLst>
          </p:cNvPr>
          <p:cNvSpPr>
            <a:spLocks noGrp="1"/>
          </p:cNvSpPr>
          <p:nvPr>
            <p:ph idx="1"/>
          </p:nvPr>
        </p:nvSpPr>
        <p:spPr>
          <a:xfrm>
            <a:off x="3844813" y="414068"/>
            <a:ext cx="4668251" cy="4073652"/>
          </a:xfrm>
        </p:spPr>
        <p:txBody>
          <a:bodyPr anchor="ctr">
            <a:normAutofit/>
          </a:bodyPr>
          <a:lstStyle/>
          <a:p>
            <a:pPr marL="0" indent="0">
              <a:buNone/>
            </a:pPr>
            <a:r>
              <a:rPr lang="en-AU" sz="1700" b="1" dirty="0">
                <a:solidFill>
                  <a:schemeClr val="tx1"/>
                </a:solidFill>
              </a:rPr>
              <a:t>AATE Bookshop</a:t>
            </a:r>
          </a:p>
          <a:p>
            <a:pPr marL="0" indent="0">
              <a:buNone/>
            </a:pPr>
            <a:r>
              <a:rPr lang="en-AU" sz="1700" b="1" u="sng" dirty="0">
                <a:solidFill>
                  <a:schemeClr val="accent4"/>
                </a:solidFill>
                <a:hlinkClick r:id="rId3">
                  <a:extLst>
                    <a:ext uri="{A12FA001-AC4F-418D-AE19-62706E023703}">
                      <ahyp:hlinkClr xmlns:ahyp="http://schemas.microsoft.com/office/drawing/2018/hyperlinkcolor" val="tx"/>
                    </a:ext>
                  </a:extLst>
                </a:hlinkClick>
              </a:rPr>
              <a:t>www.aate.org.au/resources/aate-bookshop</a:t>
            </a:r>
            <a:endParaRPr lang="en-AU" sz="1700" b="1" u="sng" dirty="0">
              <a:solidFill>
                <a:schemeClr val="accent4"/>
              </a:solidFill>
            </a:endParaRPr>
          </a:p>
          <a:p>
            <a:pPr marL="0" indent="0">
              <a:buNone/>
            </a:pPr>
            <a:endParaRPr lang="en-AU" sz="1700" b="1" dirty="0">
              <a:solidFill>
                <a:schemeClr val="tx1"/>
              </a:solidFill>
            </a:endParaRPr>
          </a:p>
          <a:p>
            <a:pPr marL="0" indent="0">
              <a:buNone/>
            </a:pPr>
            <a:endParaRPr lang="en-AU" sz="1700" b="1" dirty="0">
              <a:solidFill>
                <a:schemeClr val="tx1"/>
              </a:solidFill>
            </a:endParaRPr>
          </a:p>
          <a:p>
            <a:pPr marL="0" indent="0">
              <a:buNone/>
            </a:pPr>
            <a:r>
              <a:rPr lang="en-AU" sz="1700" b="1" dirty="0">
                <a:solidFill>
                  <a:schemeClr val="accent4"/>
                </a:solidFill>
              </a:rPr>
              <a:t>erika.boas1@gmail.com</a:t>
            </a:r>
          </a:p>
        </p:txBody>
      </p:sp>
    </p:spTree>
    <p:extLst>
      <p:ext uri="{BB962C8B-B14F-4D97-AF65-F5344CB8AC3E}">
        <p14:creationId xmlns:p14="http://schemas.microsoft.com/office/powerpoint/2010/main" val="3442805903"/>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TM03457444[[fn=Basis]]</Template>
  <TotalTime>3753</TotalTime>
  <Words>698</Words>
  <Application>Microsoft Office PowerPoint</Application>
  <PresentationFormat>On-screen Show (16:9)</PresentationFormat>
  <Paragraphs>103</Paragraphs>
  <Slides>24</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Book Antiqua</vt:lpstr>
      <vt:lpstr>Calibri</vt:lpstr>
      <vt:lpstr>Corbel</vt:lpstr>
      <vt:lpstr>EB Garamond</vt:lpstr>
      <vt:lpstr>Basis</vt:lpstr>
      <vt:lpstr>Novel Ideas: Teaching fiction in the middle years</vt:lpstr>
      <vt:lpstr>Acknowledgement of Country</vt:lpstr>
      <vt:lpstr>Key purpose</vt:lpstr>
      <vt:lpstr>Key messages: two theoretical chapters  ‘Teaching novels’ and ‘Selecting novels’ </vt:lpstr>
      <vt:lpstr>Selecting novels</vt:lpstr>
      <vt:lpstr>PowerPoint Presentation</vt:lpstr>
      <vt:lpstr>PowerPoint Presentation</vt:lpstr>
      <vt:lpstr>PowerPoint Presentation</vt:lpstr>
      <vt:lpstr>More practical chapters</vt:lpstr>
      <vt:lpstr>Instructional approaches</vt:lpstr>
      <vt:lpstr>PowerPoint Presentation</vt:lpstr>
      <vt:lpstr>Illustrate a quote</vt:lpstr>
      <vt:lpstr>Simulations</vt:lpstr>
      <vt:lpstr>PowerPoint Presentation</vt:lpstr>
      <vt:lpstr>PowerPoint Presentation</vt:lpstr>
      <vt:lpstr>PowerPoint Presentation</vt:lpstr>
      <vt:lpstr>PowerPoint Presentation</vt:lpstr>
      <vt:lpstr>PowerPoint Presentation</vt:lpstr>
      <vt:lpstr>PowerPoint Presentation</vt:lpstr>
      <vt:lpstr>One pagers</vt:lpstr>
      <vt:lpstr>PowerPoint Presentation</vt:lpstr>
      <vt:lpstr>Exploring  Identity:</vt:lpstr>
      <vt:lpstr>Concluding messages</vt:lpstr>
      <vt:lpstr>Q&amp;A Time permitting</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 Kate    Just a quick follow up on the extra National Conference bits and bobs.   What I have on the list of additional requirements are: Updated program – awaiting details Posters – draft design attached Electronic ticket – draft design attached Powerp</dc:title>
  <dc:subject/>
  <dc:creator>Erika Boas</dc:creator>
  <cp:keywords/>
  <dc:description/>
  <cp:lastModifiedBy>Boas, Erika</cp:lastModifiedBy>
  <cp:revision>264</cp:revision>
  <cp:lastPrinted>2021-09-20T22:53:23Z</cp:lastPrinted>
  <dcterms:created xsi:type="dcterms:W3CDTF">2019-11-15T12:32:39Z</dcterms:created>
  <dcterms:modified xsi:type="dcterms:W3CDTF">2022-05-13T23:17:47Z</dcterms:modified>
  <cp:category/>
</cp:coreProperties>
</file>